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6" r:id="rId4"/>
    <p:sldId id="257" r:id="rId5"/>
    <p:sldId id="258" r:id="rId6"/>
    <p:sldId id="270" r:id="rId7"/>
    <p:sldId id="259" r:id="rId8"/>
    <p:sldId id="269" r:id="rId9"/>
    <p:sldId id="268" r:id="rId10"/>
    <p:sldId id="271" r:id="rId11"/>
    <p:sldId id="260" r:id="rId12"/>
    <p:sldId id="265" r:id="rId13"/>
    <p:sldId id="261" r:id="rId14"/>
    <p:sldId id="267" r:id="rId15"/>
    <p:sldId id="266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7FE2"/>
    <a:srgbClr val="9966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955" autoAdjust="0"/>
    <p:restoredTop sz="94660"/>
  </p:normalViewPr>
  <p:slideViewPr>
    <p:cSldViewPr>
      <p:cViewPr>
        <p:scale>
          <a:sx n="57" d="100"/>
          <a:sy n="57" d="100"/>
        </p:scale>
        <p:origin x="-654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B6EC1-E5C8-451E-BF6A-FEBBE63E5D14}" type="datetimeFigureOut">
              <a:rPr lang="en-US" smtClean="0"/>
              <a:pPr/>
              <a:t>7/24/2009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BDE89-6999-4AEF-AF8D-29181DD5E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ccount\Desktop\Folders\Media\Music\RECENT%20MUSIC\new%20fav\Cky%20-%20Jackass%20-%20Partyboy%20Theme%20Song.mp3" TargetMode="Externa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91440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The following presentation i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 incredibly 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stupid 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and may caus</a:t>
            </a:r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 you to lose at least 5 IQ points. 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The show will begin in 5 seconds.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600" y="2743200"/>
            <a:ext cx="7296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 have been warned!!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9" presetClass="entr" presetSubtype="0" ac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457200" y="4648200"/>
            <a:ext cx="685800" cy="76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Straight Connector 3"/>
          <p:cNvCxnSpPr>
            <a:stCxn id="3" idx="4"/>
          </p:cNvCxnSpPr>
          <p:nvPr/>
        </p:nvCxnSpPr>
        <p:spPr>
          <a:xfrm rot="16200000" flipH="1">
            <a:off x="323850" y="5886450"/>
            <a:ext cx="990600" cy="38100"/>
          </a:xfrm>
          <a:prstGeom prst="lin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16200000" flipH="1">
            <a:off x="685800" y="6477000"/>
            <a:ext cx="533400" cy="228600"/>
          </a:xfrm>
          <a:prstGeom prst="lin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rot="5400000">
            <a:off x="533400" y="6553200"/>
            <a:ext cx="457200" cy="152400"/>
          </a:xfrm>
          <a:prstGeom prst="lin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571500" y="5829300"/>
            <a:ext cx="381000" cy="152400"/>
          </a:xfrm>
          <a:prstGeom prst="lin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16200000" flipV="1">
            <a:off x="647700" y="5905500"/>
            <a:ext cx="457200" cy="76200"/>
          </a:xfrm>
          <a:prstGeom prst="lin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124200" y="5410200"/>
            <a:ext cx="304800" cy="228600"/>
          </a:xfrm>
          <a:prstGeom prst="lin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429000" y="4343400"/>
            <a:ext cx="1993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Enjoy!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1000" y="381001"/>
            <a:ext cx="3124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Everything will flow smoothly, please do not press anything. Thank you</a:t>
            </a:r>
            <a:endParaRPr lang="en-US" dirty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1.36711E-6 L 0.59583 0.576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" y="28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1" grpId="0"/>
      <p:bldP spid="22" grpId="0"/>
      <p:bldP spid="2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/>
          <p:cNvGrpSpPr/>
          <p:nvPr/>
        </p:nvGrpSpPr>
        <p:grpSpPr>
          <a:xfrm>
            <a:off x="762000" y="4191000"/>
            <a:ext cx="1066800" cy="1066800"/>
            <a:chOff x="7239000" y="1295400"/>
            <a:chExt cx="838200" cy="838200"/>
          </a:xfrm>
        </p:grpSpPr>
        <p:sp>
          <p:nvSpPr>
            <p:cNvPr id="42" name="Oval 41"/>
            <p:cNvSpPr/>
            <p:nvPr/>
          </p:nvSpPr>
          <p:spPr>
            <a:xfrm>
              <a:off x="7239000" y="1295400"/>
              <a:ext cx="838200" cy="83820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Arc 42"/>
            <p:cNvSpPr/>
            <p:nvPr/>
          </p:nvSpPr>
          <p:spPr>
            <a:xfrm rot="7559528">
              <a:off x="7466985" y="1599584"/>
              <a:ext cx="381000" cy="381000"/>
            </a:xfrm>
            <a:prstGeom prst="arc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Oval 44"/>
            <p:cNvSpPr/>
            <p:nvPr/>
          </p:nvSpPr>
          <p:spPr>
            <a:xfrm>
              <a:off x="7696200" y="1524000"/>
              <a:ext cx="152400" cy="2286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Oval 45"/>
            <p:cNvSpPr/>
            <p:nvPr/>
          </p:nvSpPr>
          <p:spPr>
            <a:xfrm>
              <a:off x="7467600" y="1524000"/>
              <a:ext cx="152400" cy="228600"/>
            </a:xfrm>
            <a:prstGeom prst="ellipse">
              <a:avLst/>
            </a:prstGeom>
            <a:solidFill>
              <a:schemeClr val="bg2">
                <a:lumMod val="20000"/>
                <a:lumOff val="80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29400" y="2362200"/>
            <a:ext cx="4186414" cy="2654779"/>
            <a:chOff x="6100586" y="2341317"/>
            <a:chExt cx="4186414" cy="2654779"/>
          </a:xfrm>
        </p:grpSpPr>
        <p:sp>
          <p:nvSpPr>
            <p:cNvPr id="6" name="Right Triangle 5"/>
            <p:cNvSpPr/>
            <p:nvPr/>
          </p:nvSpPr>
          <p:spPr>
            <a:xfrm rot="2550852">
              <a:off x="8329559" y="2439281"/>
              <a:ext cx="1957441" cy="205085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Teardrop 4"/>
            <p:cNvSpPr/>
            <p:nvPr/>
          </p:nvSpPr>
          <p:spPr>
            <a:xfrm rot="2399922">
              <a:off x="6100586" y="2341317"/>
              <a:ext cx="2380023" cy="2522882"/>
            </a:xfrm>
            <a:prstGeom prst="teardrop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Arc 33"/>
            <p:cNvSpPr/>
            <p:nvPr/>
          </p:nvSpPr>
          <p:spPr>
            <a:xfrm rot="18977473">
              <a:off x="6377289" y="4386496"/>
              <a:ext cx="589783" cy="609600"/>
            </a:xfrm>
            <a:prstGeom prst="arc">
              <a:avLst>
                <a:gd name="adj1" fmla="val 15661061"/>
                <a:gd name="adj2" fmla="val 717343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6115505" y="2925868"/>
              <a:ext cx="935979" cy="1789045"/>
              <a:chOff x="6115505" y="2925868"/>
              <a:chExt cx="935979" cy="1789045"/>
            </a:xfrm>
          </p:grpSpPr>
          <p:sp>
            <p:nvSpPr>
              <p:cNvPr id="30" name="Arc 29"/>
              <p:cNvSpPr/>
              <p:nvPr/>
            </p:nvSpPr>
            <p:spPr>
              <a:xfrm rot="5571362">
                <a:off x="6176659" y="3847675"/>
                <a:ext cx="806084" cy="928391"/>
              </a:xfrm>
              <a:prstGeom prst="arc">
                <a:avLst>
                  <a:gd name="adj1" fmla="val 14778907"/>
                  <a:gd name="adj2" fmla="val 20409690"/>
                </a:avLst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6468959" y="3285097"/>
                <a:ext cx="348855" cy="359229"/>
              </a:xfrm>
              <a:prstGeom prst="ellipse">
                <a:avLst/>
              </a:prstGeom>
              <a:solidFill>
                <a:srgbClr val="C00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40" name="Straight Connector 39"/>
              <p:cNvCxnSpPr/>
              <p:nvPr/>
            </p:nvCxnSpPr>
            <p:spPr>
              <a:xfrm rot="10800000" flipV="1">
                <a:off x="6120104" y="2925868"/>
                <a:ext cx="697710" cy="359229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8" name="Isosceles Triangle 17"/>
              <p:cNvSpPr/>
              <p:nvPr/>
            </p:nvSpPr>
            <p:spPr>
              <a:xfrm flipV="1">
                <a:off x="6172200" y="4114800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Isosceles Triangle 21"/>
              <p:cNvSpPr/>
              <p:nvPr/>
            </p:nvSpPr>
            <p:spPr>
              <a:xfrm flipV="1">
                <a:off x="6324600" y="4114800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Isosceles Triangle 22"/>
              <p:cNvSpPr/>
              <p:nvPr/>
            </p:nvSpPr>
            <p:spPr>
              <a:xfrm flipV="1">
                <a:off x="6477000" y="4114800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flipV="1">
                <a:off x="6629400" y="4114800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Isosceles Triangle 24"/>
              <p:cNvSpPr/>
              <p:nvPr/>
            </p:nvSpPr>
            <p:spPr>
              <a:xfrm flipV="1">
                <a:off x="6781800" y="4114800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Isosceles Triangle 32"/>
              <p:cNvSpPr/>
              <p:nvPr/>
            </p:nvSpPr>
            <p:spPr>
              <a:xfrm rot="7140000" flipV="1">
                <a:off x="6822884" y="4308283"/>
                <a:ext cx="228600" cy="228600"/>
              </a:xfrm>
              <a:prstGeom prst="triangle">
                <a:avLst>
                  <a:gd name="adj" fmla="val 44003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/>
              </a:p>
            </p:txBody>
          </p:sp>
          <p:sp>
            <p:nvSpPr>
              <p:cNvPr id="32" name="Isosceles Triangle 31"/>
              <p:cNvSpPr/>
              <p:nvPr/>
            </p:nvSpPr>
            <p:spPr>
              <a:xfrm rot="9060000" flipV="1">
                <a:off x="6740275" y="4378076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/>
              </a:p>
            </p:txBody>
          </p:sp>
          <p:cxnSp>
            <p:nvCxnSpPr>
              <p:cNvPr id="36" name="Straight Connector 35"/>
              <p:cNvCxnSpPr>
                <a:stCxn id="34" idx="0"/>
                <a:endCxn id="34" idx="1"/>
              </p:cNvCxnSpPr>
              <p:nvPr/>
            </p:nvCxnSpPr>
            <p:spPr>
              <a:xfrm rot="16200000" flipH="1">
                <a:off x="6458770" y="4477885"/>
                <a:ext cx="184590" cy="242231"/>
              </a:xfrm>
              <a:prstGeom prst="line">
                <a:avLst/>
              </a:prstGeom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8" name="Isosceles Triangle 27"/>
              <p:cNvSpPr/>
              <p:nvPr/>
            </p:nvSpPr>
            <p:spPr>
              <a:xfrm rot="9470142" flipV="1">
                <a:off x="6587876" y="4454277"/>
                <a:ext cx="228600" cy="22860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52" name="TextBox 51"/>
          <p:cNvSpPr txBox="1"/>
          <p:nvPr/>
        </p:nvSpPr>
        <p:spPr>
          <a:xfrm rot="1570273">
            <a:off x="1064956" y="3305156"/>
            <a:ext cx="10351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</a:rPr>
              <a:t>!!</a:t>
            </a:r>
            <a:endParaRPr lang="en-US" sz="1050" dirty="0">
              <a:solidFill>
                <a:schemeClr val="bg1"/>
              </a:solidFill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1599501" y="3060601"/>
            <a:ext cx="4263313" cy="2860986"/>
            <a:chOff x="1599501" y="3060601"/>
            <a:chExt cx="4263313" cy="2860986"/>
          </a:xfrm>
        </p:grpSpPr>
        <p:sp>
          <p:nvSpPr>
            <p:cNvPr id="37" name="Right Triangle 36"/>
            <p:cNvSpPr/>
            <p:nvPr/>
          </p:nvSpPr>
          <p:spPr>
            <a:xfrm rot="2550852">
              <a:off x="3905373" y="3222164"/>
              <a:ext cx="1957441" cy="205085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599501" y="3060601"/>
              <a:ext cx="2456922" cy="2860986"/>
              <a:chOff x="1599501" y="3060601"/>
              <a:chExt cx="2456922" cy="2860986"/>
            </a:xfrm>
          </p:grpSpPr>
          <p:sp>
            <p:nvSpPr>
              <p:cNvPr id="29" name="Teardrop 28"/>
              <p:cNvSpPr/>
              <p:nvPr/>
            </p:nvSpPr>
            <p:spPr>
              <a:xfrm rot="2399922">
                <a:off x="1675425" y="3060601"/>
                <a:ext cx="2380023" cy="2522882"/>
              </a:xfrm>
              <a:prstGeom prst="teardrop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9" name="Teardrop 38"/>
              <p:cNvSpPr/>
              <p:nvPr/>
            </p:nvSpPr>
            <p:spPr>
              <a:xfrm rot="2399922">
                <a:off x="1676400" y="3124200"/>
                <a:ext cx="2380023" cy="2522882"/>
              </a:xfrm>
              <a:prstGeom prst="teardrop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1599501" y="4038600"/>
                <a:ext cx="1219200" cy="1882987"/>
                <a:chOff x="1599501" y="4038600"/>
                <a:chExt cx="1219200" cy="1882987"/>
              </a:xfrm>
            </p:grpSpPr>
            <p:sp>
              <p:nvSpPr>
                <p:cNvPr id="49" name="Oval 48"/>
                <p:cNvSpPr/>
                <p:nvPr/>
              </p:nvSpPr>
              <p:spPr>
                <a:xfrm>
                  <a:off x="2025255" y="4067980"/>
                  <a:ext cx="348855" cy="359229"/>
                </a:xfrm>
                <a:prstGeom prst="ellipse">
                  <a:avLst/>
                </a:prstGeom>
                <a:solidFill>
                  <a:srgbClr val="C00000"/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cxnSp>
              <p:nvCxnSpPr>
                <p:cNvPr id="53" name="Straight Connector 52"/>
                <p:cNvCxnSpPr/>
                <p:nvPr/>
              </p:nvCxnSpPr>
              <p:spPr>
                <a:xfrm rot="10800000" flipV="1">
                  <a:off x="1676400" y="4038600"/>
                  <a:ext cx="742482" cy="2938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64" name="Arc 63"/>
                <p:cNvSpPr/>
                <p:nvPr/>
              </p:nvSpPr>
              <p:spPr>
                <a:xfrm rot="18559470">
                  <a:off x="1751901" y="4854787"/>
                  <a:ext cx="914400" cy="1219200"/>
                </a:xfrm>
                <a:prstGeom prst="arc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</p:grp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2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3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8368 0.09954 C -0.08473 0.09699 -0.08611 0.09491 -0.08681 0.09213 C -0.08785 0.08935 -0.08733 0.08565 -0.08837 0.08287 C -0.09045 0.07685 -0.09358 0.07176 -0.09618 0.0662 C -0.09827 0.06157 -0.10365 0.03935 -0.104 0.03842 C -0.10938 0.02106 -0.11354 0.00417 -0.11823 -0.01343 C -0.12101 -0.04884 -0.12188 -0.07778 -0.11962 -0.11505 C -0.11598 -0.175 -0.09063 -0.22454 -0.06354 -0.26551 C -0.0316 -0.31366 0.02517 -0.35833 0.06909 -0.37176 C 0.09184 -0.37917 0.1151 -0.38056 0.13784 -0.38866 C 0.17222 -0.39931 0.20573 -0.40949 0.2408 -0.41412 C 0.246 -0.41644 0.25104 -0.41921 0.25625 -0.42083 C 0.26041 -0.42245 0.26475 -0.42222 0.26892 -0.42338 C 0.27361 -0.425 0.28298 -0.43033 0.28298 -0.43009 C 0.28819 -0.46505 0.246 -0.48704 0.23298 -0.4963 C 0.17239 -0.53958 0.12673 -0.55116 0.05989 -0.56505 C 0.02291 -0.56158 -0.01407 -0.56181 -0.05104 -0.55579 C -0.07466 -0.55139 -0.0974 -0.53727 -0.12118 -0.53171 C -0.15816 -0.51181 -0.19132 -0.49028 -0.22691 -0.46343 C -0.24445 -0.45023 -0.24896 -0.44769 -0.26302 -0.42801 C -0.26997 -0.41829 -0.28316 -0.39792 -0.28316 -0.39769 C -0.29167 -0.3669 -0.28855 -0.3338 -0.26598 -0.32685 C -0.22934 -0.33079 -0.19289 -0.33519 -0.15677 -0.34583 C -0.13802 -0.35208 -0.12014 -0.35741 -0.10087 -0.35972 C -0.08525 -0.35741 -0.06962 -0.35671 -0.054 -0.35278 C -0.03473 -0.34792 0.01736 -0.30255 0.01927 -0.30116 C 0.05781 -0.26875 0.09635 -0.23658 0.13472 -0.2044 C 0.1618 -0.18125 0.18646 -0.15255 0.21441 -0.13125 C 0.21597 -0.12824 0.21736 -0.125 0.21892 -0.12199 C 0.21979 -0.12037 0.22343 -0.1169 0.22205 -0.11713 C 0.17986 -0.12755 0.12343 -0.1794 0.08802 -0.20926 C 0.03264 -0.25509 -0.02483 -0.29537 -0.07743 -0.34815 C -0.10104 -0.37199 -0.12882 -0.39792 -0.13837 -0.43982 C -0.13594 -0.45185 -0.1342 -0.46435 -0.13056 -0.47523 C -0.12657 -0.48704 -0.11528 -0.49398 -0.10868 -0.50116 C -0.08264 -0.52986 -0.05469 -0.54722 -0.02587 -0.56945 C 0.03177 -0.61366 0.08802 -0.65556 0.14705 -0.69398 C 0.16146 -0.70347 0.17604 -0.71528 0.19097 -0.72222 C 0.19722 -0.71991 0.20486 -0.7213 0.20972 -0.71505 C 0.22986 -0.68889 0.20555 -0.71296 0.22066 -0.69861 C 0.22708 -0.6787 0.21875 -0.69884 0.23142 -0.68495 C 0.23368 -0.68264 0.23437 -0.67824 0.23611 -0.67546 C 0.24236 -0.66597 0.24461 -0.66644 0.24861 -0.65417 C 0.24757 -0.64653 0.24791 -0.63796 0.24548 -0.63056 C 0.22795 -0.58056 0.17795 -0.54699 0.14566 -0.52477 C 0.1026 -0.49468 0.06076 -0.46019 0.01927 -0.42593 C 0.0118 -0.41968 0.0033 -0.41644 -0.00417 -0.40949 C -0.04427 -0.37384 -0.08299 -0.32593 -0.12761 -0.30324 C -0.11598 -0.3206 -0.10573 -0.33912 -0.09323 -0.35509 C -0.06407 -0.39213 -0.01493 -0.42153 0.01753 -0.44445 C 0.04913 -0.46667 0.07916 -0.49352 0.10972 -0.51759 C 0.13402 -0.53727 0.16076 -0.55185 0.18628 -0.56736 C 0.19705 -0.57315 0.22066 -0.57199 0.22066 -0.57153 C 0.24166 -0.56875 0.26736 -0.56852 0.28767 -0.55579 C 0.34618 -0.51713 0.39687 -0.47431 0.46232 -0.46829 C 0.49201 -0.47107 0.50399 -0.47037 0.52795 -0.48218 C 0.53229 -0.49144 0.53507 -0.50046 0.53715 -0.51065 C 0.53611 -0.52315 0.53611 -0.53611 0.5342 -0.54815 C 0.53333 -0.55278 0.5309 -0.55602 0.52951 -0.56042 C 0.5118 -0.61296 0.47812 -0.61111 0.44201 -0.61412 C 0.35052 -0.60232 0.26041 -0.58102 0.17378 -0.53426 C 0.13524 -0.5132 0.08993 -0.49005 0.05833 -0.44954 C 0.05781 -0.44838 0.05139 -0.43033 0.05208 -0.42801 C 0.05607 -0.40949 0.06927 -0.40347 0.08003 -0.39792 C 0.15902 -0.40301 0.23368 -0.41852 0.30642 -0.46829 C 0.40486 -0.53519 0.29236 -0.46296 0.38264 -0.52963 C 0.39479 -0.53843 0.40816 -0.54398 0.42031 -0.55324 C 0.44965 -0.57431 0.46961 -0.59607 0.49982 -0.60926 C 0.50972 -0.6081 0.51996 -0.60903 0.52951 -0.60463 C 0.5342 -0.60255 0.5368 -0.5956 0.54045 -0.59074 C 0.55416 -0.5713 0.56493 -0.54745 0.57777 -0.52708 C 0.61441 -0.46875 0.65295 -0.4206 0.69791 -0.37917 C 0.72604 -0.35232 0.71146 -0.35903 0.7276 -0.35278 C 0.71666 -0.39097 0.70034 -0.42616 0.68541 -0.46111 C 0.66319 -0.51296 0.64913 -0.58519 0.61371 -0.6213 C 0.58055 -0.65509 0.53646 -0.66158 0.49826 -0.66852 C 0.46909 -0.66597 0.43975 -0.66713 0.41076 -0.66111 C 0.34375 -0.64745 0.30694 -0.62986 0.24705 -0.60463 C 0.23264 -0.59213 0.21823 -0.5787 0.20347 -0.56736 C 0.19375 -0.55903 0.18281 -0.55486 0.17378 -0.54653 C 0.16336 -0.53611 0.15086 -0.51296 0.14253 -0.49884 C 0.1408 -0.49352 0.13802 -0.48843 0.13784 -0.48218 C 0.13628 -0.42408 0.17152 -0.41505 0.20173 -0.40718 C 0.246 -0.41019 0.29027 -0.41019 0.3342 -0.41644 C 0.39288 -0.42454 0.44896 -0.45486 0.50607 -0.47523 C 0.59218 -0.50625 0.68021 -0.52315 0.76649 -0.55116 C 0.7842 -0.54954 0.80382 -0.55625 0.81961 -0.54352 C 0.82639 -0.53796 0.82968 -0.52593 0.83524 -0.51759 C 0.85069 -0.45417 0.85833 -0.38958 0.86319 -0.32222 C 0.86007 -0.24745 0.86493 -0.21435 0.846 -0.15486 C 0.84027 -0.13727 0.83611 -0.11921 0.82257 -0.11273 C 0.80538 -0.1213 0.78211 -0.16921 0.77274 -0.18333 C 0.73802 -0.23565 0.70295 -0.30208 0.66198 -0.34329 C 0.58871 -0.41736 0.63489 -0.37477 0.51857 -0.46111 C 0.4809 -0.48935 0.40729 -0.49838 0.36562 -0.5037 C 0.32448 -0.50278 0.28333 -0.50625 0.24236 -0.50116 C 0.22118 -0.49861 0.20069 -0.48727 0.18003 -0.47986 C 0.11215 -0.45533 0.03784 -0.4132 -0.00243 -0.31968 C -0.02153 -0.27616 -0.02309 -0.25278 -0.03056 -0.20671 C -0.03282 -0.17685 -0.03664 -0.15764 -0.03056 -0.12894 C -0.01632 -0.06204 0.07066 -0.00347 0.10503 0.01713 C 0.2868 0.125 0.47951 0.19537 0.67448 0.20764 C 0.696 0.21505 0.71944 0.21944 0.73854 0.23819 C 0.73593 0.26366 0.73055 0.26458 0.71823 0.28773 C 0.70399 0.31412 0.69427 0.34792 0.68698 0.3794 C 0.67743 0.35764 0.67725 0.32384 0.67448 0.29954 C 0.67048 0.17592 0.67066 0.20625 0.67916 -0.01343 C 0.68055 -0.05093 0.68784 -0.08912 0.69027 -0.12639 C 0.67222 -0.2463 0.58402 -0.25509 0.51527 -0.26296 C 0.42691 -0.25509 0.34149 -0.24283 0.25955 -0.18796 C 0.23159 -0.16898 0.21632 -0.15671 0.19253 -0.13125 C 0.18698 -0.12546 0.18159 -0.11991 0.17673 -0.11273 C 0.16944 -0.10162 0.15659 -0.07755 0.15659 -0.07732 C 0.15347 -0.05093 0.15521 -0.0669 0.15816 -0.08218 C 0.16475 -0.11412 0.15746 -0.06505 0.16423 -0.11713 C 0.16389 -0.13611 0.18142 -0.32269 0.13003 -0.33866 C 0.05902 -0.31736 -0.0092 -0.22824 -0.04636 -0.13588 C -0.04775 -0.12176 -0.05365 -0.10232 -0.04167 -0.0963 C -0.01789 -0.1037 -0.01927 -0.10162 -0.00417 -0.12431 C -0.00573 -0.14005 -0.00591 -0.15625 -0.00886 -0.17176 C -0.01111 -0.18333 -0.02639 -0.20718 -0.03056 -0.21389 C -0.05157 -0.24699 -0.07361 -0.26019 -0.10243 -0.2706 C -0.13351 -0.26875 -0.16632 -0.27199 -0.19271 -0.24213 C -0.204 -0.22917 -0.22396 -0.19722 -0.22396 -0.19699 C -0.2375 -0.15695 -0.24393 -0.13449 -0.2474 -0.08912 C -0.24566 -0.03449 -0.23594 0.0338 -0.21285 0.07824 C -0.20452 0.09491 -0.13785 0.14514 -0.13212 0.14907 C -0.0283 0.21829 0.06267 0.2419 0.17222 0.24768 C 0.34461 0.2338 0.51753 0.25046 0.6526 0.06875 C 0.66371 0.02986 0.67135 0.01481 0.67135 -0.02778 C 0.67135 -0.07847 0.66493 -0.09051 0.64965 -0.13588 C 0.60625 -0.26458 0.5158 -0.33796 0.42795 -0.38403 C 0.40868 -0.39375 0.38871 -0.40301 0.36875 -0.40949 C 0.35034 -0.41528 0.33125 -0.41597 0.31267 -0.42083 C 0.20781 -0.45093 0.29791 -0.43843 0.20173 -0.44769 C 0.14305 -0.4456 0.04548 -0.46574 -0.02448 -0.43033 C 0.02048 -0.42454 0.01753 -0.42408 0.07708 -0.43033 C 0.11684 -0.44097 0.15555 -0.45533 0.19548 -0.46574 C 0.22465 -0.47338 0.28298 -0.48935 0.28298 -0.48912 C 0.4033 -0.47986 0.62934 -0.49884 0.66684 -0.25417 C 0.66823 -0.23519 0.67014 -0.22431 0.6651 -0.2044 C 0.66423 -0.20046 0.66093 -0.2 0.65885 -0.19722 C 0.65034 -0.18588 0.64861 -0.18588 0.63715 -0.18333 C 0.50243 -0.27176 0.37743 -0.40394 0.2283 -0.42801 C 0.20295 -0.42546 0.17673 -0.42917 0.15191 -0.42083 C 0.14218 -0.41783 0.12691 -0.39514 0.12691 -0.39491 C 0.12187 -0.38171 0.1151 -0.36551 0.11284 -0.35023 C 0.11093 -0.33796 0.10972 -0.31273 0.10972 -0.3125 C 0.11857 -0.21088 0.20416 -0.19838 0.25798 -0.19259 C 0.29218 -0.19583 0.32673 -0.19537 0.36093 -0.20208 C 0.46371 -0.22292 0.56979 -0.27361 0.65885 -0.35509 C 0.68159 -0.37593 0.69896 -0.40255 0.71961 -0.42593 C 0.72986 -0.45648 0.7342 -0.4463 0.72586 -0.4588 C 0.73524 -0.35671 0.76927 -0.25533 0.80555 -0.16898 C 0.81441 -0.14745 0.82552 -0.12801 0.8335 -0.10556 C 0.83698 -0.09607 0.83819 -0.08472 0.84149 -0.07477 C 0.84722 -0.05695 0.86024 -0.02292 0.86024 -0.02269 C 0.86163 -0.0132 0.86493 0.00625 0.86493 0.01713 C 0.86493 0.05833 0.82326 0.08935 0.80711 0.10648 C 0.78177 0.13403 0.75121 0.14954 0.72135 0.16273 C 0.67014 0.18565 0.61666 0.20347 0.56389 0.21481 C 0.53003 0.22176 0.49114 0.2206 0.45764 0.22176 C 0.47066 0.25486 0.49826 0.2713 0.5217 0.2831 C 0.57882 0.31227 0.63941 0.32477 0.69635 0.35579 C 0.71632 0.36713 0.73923 0.37477 0.7526 0.40092 C 0.76198 0.46296 0.70468 0.49375 0.67448 0.5 C 0.63923 0.4963 0.60642 0.48819 0.57152 0.48102 C 0.48437 0.44259 0.41024 0.42153 0.32031 0.39375 C 0.30191 0.38819 0.2842 0.37847 0.2658 0.37268 C 0.24826 0.36713 0.23021 0.36667 0.21267 0.36042 C 0.17864 0.34954 0.14514 0.33403 0.11128 0.32083 C 0.06232 0.30162 0.01597 0.26574 -0.03386 0.25255 C -0.0349 0.25486 -0.03698 0.25694 -0.03681 0.25949 C -0.03664 0.2625 -0.02952 0.28542 -0.02761 0.29005 C -0.02813 0.30486 -0.02795 0.31967 -0.02917 0.33495 C -0.02969 0.34005 -0.03299 0.34398 -0.03386 0.3493 C -0.03924 0.37731 -0.04861 0.39514 -0.06806 0.40092 C -0.07674 0.39768 -0.07743 0.38912 -0.08056 0.37708 C -0.08733 0.35278 -0.09115 0.32639 -0.09775 0.30208 C -0.10556 0.27292 -0.12848 0.21991 -0.13525 0.20324 C -0.1408 0.18889 -0.14358 0.17245 -0.14914 0.1581 C -0.17414 0.09213 -0.16025 0.14907 -0.18646 0.07083 C -0.20052 0.02917 -0.20955 -0.00695 -0.22084 -0.04884 C -0.22431 -0.08542 -0.22674 -0.09236 -0.2224 -0.13588 C -0.22014 -0.16019 -0.20851 -0.17685 -0.19723 -0.19259 C -0.1691 -0.23264 -0.14358 -0.23565 -0.10712 -0.24676 C 0.02031 -0.22917 0.13941 -0.18958 0.26423 -0.15255 C 0.3085 -0.13935 0.35382 -0.13449 0.39843 -0.12431 C 0.43316 -0.12639 0.4618 -0.12361 0.49357 -0.13588 C 0.50607 -0.15602 0.46163 -0.18588 0.45451 -0.19051 C 0.44739 -0.19514 0.44027 -0.20046 0.43281 -0.2044 C 0.41875 -0.21134 0.40468 -0.21783 0.39045 -0.22315 C 0.37656 -0.22917 0.36267 -0.23542 0.34843 -0.23982 C 0.31909 -0.24838 0.22882 -0.27153 0.18767 -0.28264 C 0.16771 -0.2875 0.14843 -0.29722 0.12847 -0.30324 C 0.05625 -0.32593 -0.00295 -0.34329 -0.07431 -0.34815 C -0.0941 -0.34583 -0.11389 -0.34491 -0.13351 -0.34097 C -0.13664 -0.34028 -0.14011 -0.33796 -0.1415 -0.3338 C -0.14341 -0.32685 -0.14236 -0.31806 -0.14289 -0.31042 C -0.13525 -0.25046 -0.1132 -0.2007 -0.10087 -0.14306 C -0.08108 -0.04884 -0.06146 0.04745 -0.02136 0.12755 C 0.00677 0.18333 0.05885 0.21574 0.10191 0.23102 C 0.15885 0.25208 0.15139 0.24745 0.20798 0.24977 C 0.27916 0.24722 0.34288 0.24282 0.41232 0.22639 C 0.47378 0.19699 0.5467 0.15903 0.58246 0.07083 C 0.59166 0.00972 0.57187 -0.03218 0.53576 -0.05602 C 0.48958 -0.08681 0.45 -0.10278 0.40156 -0.12199 C 0.39149 -0.12593 0.38177 -0.13195 0.3717 -0.13588 C 0.32014 -0.15857 0.33698 -0.15463 0.30642 -0.15949 C 0.29548 -0.16435 0.28472 -0.16597 0.27343 -0.16898 C 0.26527 -0.16713 0.25521 -0.17199 0.24861 -0.16435 C 0.24184 -0.15625 0.25243 -0.13565 0.25486 -0.12894 C 0.26666 -0.09699 0.28298 -0.05463 0.30312 -0.03241 C 0.40173 0.07731 0.52639 0.11296 0.62916 0.21018 C 0.63211 0.21713 0.63784 0.22292 0.63871 0.23102 C 0.64062 0.24977 0.63281 0.26875 0.62465 0.28102 C 0.59114 0.33079 0.61041 0.30741 0.56527 0.3493 C 0.55277 0.36042 0.53663 0.3669 0.52326 0.37477 C 0.43593 0.42708 0.51632 0.38194 0.44375 0.42199 C 0.39375 0.44977 0.34097 0.45648 0.28923 0.47153 C 0.27465 0.46991 0.25989 0.47014 0.24548 0.4669 C 0.23211 0.46366 0.20642 0.45278 0.20642 0.45301 C 0.14132 0.40324 0.07812 0.35324 0.00989 0.31389 C -0.00834 0.30324 -0.0224 0.29375 -0.04167 0.29005 C -0.04844 0.29051 -0.05521 0.29028 -0.06181 0.29236 C -0.06789 0.29444 -0.06424 0.31204 -0.06181 0.32083 C -0.05799 0.33565 -0.04879 0.34676 -0.04011 0.35579 C -0.01771 0.37986 0.00173 0.39514 0.02864 0.40092 C 0.05173 0.39815 0.07291 0.39514 0.09566 0.38912 C 0.12465 0.38148 0.09427 0.39074 0.11284 0.38449 C 0.11545 0.3838 0.12326 0.38194 0.12066 0.38194 C 0.09791 0.38194 0.07743 0.39005 0.05521 0.39375 C 0.03038 0.40787 0.00034 0.41227 -0.02587 0.41505 C -0.02986 0.40949 -0.02917 0.4125 -0.02917 0.40555 " pathEditMode="relative" rAng="0" ptsTypes="fffffffffffffffffffffffffffffffffffff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" y="-211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62553 0.20255 C -0.65573 0.20648 -0.66129 0.20949 -0.69219 0.20255 C -0.69966 0.20116 -0.70608 0.19514 -0.71337 0.19236 C -0.73178 0.17801 -0.74011 0.16667 -0.74827 0.13982 C -0.75278 0.08773 -0.75087 0.11852 -0.74514 0.01482 C -0.74376 -0.00972 -0.74219 -0.01944 -0.73612 -0.04167 C -0.69619 -0.18889 -0.5408 -0.15648 -0.45435 -0.15903 C -0.48698 -0.20231 -0.52726 -0.22222 -0.56945 -0.24606 C -0.65244 -0.29259 -0.74028 -0.31875 -0.82848 -0.34097 C -0.87761 -0.35324 -0.83056 -0.3463 -0.87084 -0.35093 C -0.88317 -0.35393 -0.89532 -0.3544 -0.9073 -0.35903 C -0.90886 -0.35972 -0.90417 -0.35995 -0.90278 -0.36111 C -0.89966 -0.36273 -0.89688 -0.36551 -0.89376 -0.36713 C -0.88212 -0.37407 -0.85747 -0.38611 -0.84827 -0.39745 C -0.83768 -0.41042 -0.83021 -0.41713 -0.82258 -0.43171 C -0.80799 -0.45972 -0.79896 -0.47893 -0.77396 -0.49051 C -0.75886 -0.48958 -0.74358 -0.48958 -0.72848 -0.48843 C -0.7033 -0.48565 -0.68108 -0.46713 -0.66042 -0.44977 C -0.64775 -0.43912 -0.63525 -0.4294 -0.63004 -0.40972 C -0.63108 -0.39792 -0.63143 -0.38634 -0.63317 -0.375 C -0.6382 -0.34329 -0.66303 -0.31042 -0.68455 -0.29838 C -0.69219 -0.29421 -0.7007 -0.29375 -0.70886 -0.29259 C -0.7481 -0.30255 -0.76876 -0.32616 -0.79827 -0.36111 C -0.81025 -0.375 -0.81181 -0.37407 -0.81945 -0.39352 C -0.82414 -0.40532 -0.82518 -0.4169 -0.82709 -0.42963 C -0.82605 -0.44074 -0.82605 -0.45139 -0.82396 -0.46227 C -0.81563 -0.50648 -0.77292 -0.51736 -0.74514 -0.52292 C -0.7073 -0.52083 -0.66928 -0.52199 -0.6316 -0.51667 C -0.58264 -0.50903 -0.47883 -0.48241 -0.42553 -0.46227 C -0.40955 -0.45625 -0.39358 -0.44838 -0.37709 -0.44375 C -0.35869 -0.43889 -0.33959 -0.43843 -0.32101 -0.43403 C -0.2658 -0.42106 -0.21146 -0.40231 -0.15591 -0.3912 C -0.14636 -0.3919 -0.13542 -0.38681 -0.12709 -0.39352 C -0.1231 -0.39653 -0.12865 -0.40579 -0.13004 -0.41157 C -0.13351 -0.42662 -0.14619 -0.44838 -0.15591 -0.45625 C -0.18872 -0.48264 -0.22067 -0.49352 -0.25886 -0.49653 C -0.35938 -0.49167 -0.41094 -0.49097 -0.50278 -0.4581 C -0.53317 -0.44699 -0.5974 -0.4294 -0.62396 -0.39352 C -0.62448 -0.39051 -0.62657 -0.3875 -0.62553 -0.38542 C -0.62275 -0.37893 -0.61303 -0.37801 -0.60886 -0.37731 C -0.48942 -0.3919 -0.37483 -0.44491 -0.26337 -0.50255 C -0.23264 -0.51806 -0.20261 -0.53518 -0.17258 -0.55278 C -0.16303 -0.55833 -0.15851 -0.55741 -0.15122 -0.56713 C -0.1757 -0.59861 -0.2356 -0.6044 -0.2665 -0.61157 C -0.51563 -0.60972 -0.46008 -0.63565 -0.59063 -0.59537 C -0.61407 -0.58819 -0.63785 -0.58079 -0.6573 -0.56088 C -0.64601 -0.55625 -0.61233 -0.58218 -0.59983 -0.58727 C -0.55591 -0.60463 -0.5099 -0.6162 -0.46494 -0.62755 C -0.41337 -0.62685 -0.36181 -0.63171 -0.31042 -0.62569 C -0.27344 -0.62153 -0.23803 -0.60139 -0.20122 -0.59329 C -0.13907 -0.56343 -0.16459 -0.57685 -0.12396 -0.55486 C -0.11702 -0.55116 -0.11112 -0.54514 -0.10435 -0.54074 C -0.09948 -0.5375 -0.09428 -0.53542 -0.08924 -0.53264 C -0.07865 -0.51898 -0.06754 -0.51065 -0.05591 -0.49861 C -0.0474 -0.48958 -0.03837 -0.47685 -0.02848 -0.47037 C -0.0224 -0.46181 -0.01719 -0.46042 -0.00886 -0.4581 C 0.0151 -0.45972 0.01371 -0.4544 0.02899 -0.46829 C 0.03367 -0.47268 0.0427 -0.48241 0.0427 -0.48241 C 0.04617 -0.49745 0.04739 -0.49977 0.03819 -0.51273 C -0.02813 -0.5088 -0.05539 -0.4963 -0.11945 -0.45208 C -0.17275 -0.41505 -0.21928 -0.37963 -0.24671 -0.30648 C -0.24948 -0.28727 -0.25226 -0.28148 -0.24671 -0.26227 C -0.23664 -0.22731 -0.18907 -0.20926 -0.16789 -0.19931 C -0.15296 -0.19236 -0.13855 -0.1831 -0.12396 -0.17523 C -0.10817 -0.16643 -0.09115 -0.16227 -0.07553 -0.15278 C -0.02362 -0.12222 -0.04775 -0.13796 -0.00278 -0.10648 C 0.00902 -0.09815 0.01736 -0.08518 0.02742 -0.07407 C 0.03246 -0.06134 0.0335 -0.04954 0.03663 -0.03565 C 0.03611 -0.02639 0.03628 -0.01667 0.03506 -0.00764 C 0.03333 0.00463 0.02621 0.01782 0.02291 0.0287 C 0.021 0.03542 0.02048 0.04236 0.0184 0.04884 C 0.01631 0.05556 0.01302 0.06111 0.01076 0.06736 C -0.00608 0.11412 -0.01806 0.15833 -0.0573 0.17616 C -0.06823 0.18148 -0.079 0.18935 -0.09063 0.19028 C -0.09723 0.1912 -0.10383 0.19167 -0.11042 0.19236 C -0.22622 0.17847 -0.33664 0.13588 -0.44671 0.0875 C -0.48646 0.06991 -0.52987 0.03102 -0.54671 -0.02153 C -0.55278 -0.06181 -0.53768 -0.04398 -0.50886 -0.04005 C -0.50278 -0.03912 -0.49671 -0.03866 -0.49063 -0.03773 C -0.45365 -0.02731 -0.41789 -0.02106 -0.38004 -0.01759 C -0.19896 -0.02778 -0.28212 -0.01273 -0.13004 -0.05393 C -0.09671 -0.06319 -0.06251 -0.07153 -0.0316 -0.09028 C 0.00555 -0.11296 0.04218 -0.13681 0.07291 -0.17315 C 0.08454 -0.18704 0.10173 -0.22176 0.10173 -0.22176 C 0.10572 -0.23912 0.11197 -0.25949 0.10624 -0.27824 C 0.10295 -0.28912 0.09617 -0.29722 0.09114 -0.30648 C 0.06076 -0.36505 0.00607 -0.39514 -0.04514 -0.40741 C -0.05921 -0.41088 -0.07344 -0.41204 -0.08768 -0.41366 C -0.1033 -0.41505 -0.11893 -0.41505 -0.13455 -0.41551 C -0.18612 -0.41296 -0.23785 -0.41366 -0.28924 -0.40741 C -0.31945 -0.40393 -0.39636 -0.37407 -0.42396 -0.36528 C -0.47153 -0.34977 -0.51893 -0.33403 -0.5665 -0.31852 C -0.66546 -0.28611 -0.7941 -0.25532 -0.86945 -0.15509 C -0.88021 -0.16481 -0.88074 -0.18102 -0.88612 -0.19537 C -0.8882 -0.20139 -0.89115 -0.20625 -0.89376 -0.21157 C -0.90296 -0.25694 -0.91824 -0.29884 -0.92553 -0.34514 C -0.92692 -0.36366 -0.93178 -0.38773 -0.92396 -0.40556 C -0.9224 -0.40926 -0.91789 -0.4081 -0.91494 -0.40972 C -0.86285 -0.40393 -0.81789 -0.3838 -0.7665 -0.36713 C -0.75192 -0.3625 -0.73751 -0.35486 -0.72258 -0.35301 C -0.66303 -0.34468 -0.69428 -0.34838 -0.62848 -0.34097 C -0.54115 -0.34421 -0.45365 -0.34329 -0.3665 -0.35093 C -0.19428 -0.36597 -0.34289 -0.36782 -0.23924 -0.38148 C -0.19514 -0.38704 -0.15139 -0.39468 -0.1073 -0.39931 C -0.10383 -0.39884 -0.10001 -0.39907 -0.09671 -0.39745 C -0.09514 -0.3963 -0.09497 -0.39329 -0.09376 -0.3912 C -0.08942 -0.38518 -0.0849 -0.3787 -0.08004 -0.37338 C -0.07014 -0.36204 -0.07223 -0.36296 -0.06042 -0.35486 C -0.03004 -0.33403 -0.00678 -0.32893 0.02742 -0.32477 C 0.03697 -0.32546 0.04687 -0.32454 0.05624 -0.32662 C 0.06319 -0.3287 0.05677 -0.34167 0.05624 -0.34282 C 0.05138 -0.35764 0.05225 -0.35208 0.03958 -0.36921 C 0.021 -0.39352 -0.00087 -0.40463 -0.02553 -0.41366 C -0.06424 -0.41111 -0.08369 -0.39977 -0.1165 -0.37106 C -0.17101 -0.32361 -0.20139 -0.2912 -0.22848 -0.21366 C -0.23143 -0.19282 -0.23525 -0.17523 -0.23004 -0.15278 C -0.22032 -0.11181 -0.18317 -0.09815 -0.15591 -0.09236 C -0.13108 -0.09468 -0.10626 -0.09468 -0.0816 -0.09861 C -0.03646 -0.10509 0.00815 -0.12616 0.05329 -0.13056 C 0.06666 -0.13449 0.0743 -0.1419 0.08506 -0.13056 C 0.07812 -0.10393 0.07795 -0.07593 0.07604 -0.04792 C 0.07395 -0.01759 0.07031 0.00949 0.06683 0.03889 C 0.0644 0.05972 0.06371 0.08819 0.04722 0.09931 C 0.03975 0.1044 0.02812 0.10394 0.01996 0.10579 C -0.01563 0.10093 -0.0507 0.09144 -0.08612 0.0875 C -0.12448 0.07732 -0.15817 0.04444 -0.19671 0.03704 C -0.21042 0.03889 -0.22414 0.04005 -0.23768 0.04282 C -0.25556 0.04676 -0.26806 0.06111 -0.28455 0.0713 C -0.32119 0.09352 -0.37014 0.1294 -0.39671 0.17222 C -0.41025 0.19421 -0.41424 0.21991 -0.42553 0.24282 C -0.42952 0.24236 -0.43386 0.24236 -0.43768 0.24097 C -0.44723 0.23704 -0.45313 0.22477 -0.45886 0.21482 C -0.46198 0.20949 -0.46424 0.20301 -0.46789 0.19861 C -0.47032 0.19537 -0.47327 0.19329 -0.47553 0.19028 C -0.48768 0.17361 -0.48629 0.16759 -0.50278 0.16227 C -0.5073 0.16343 -0.51198 0.16389 -0.5165 0.1662 C -0.52205 0.16875 -0.52431 0.17569 -0.53004 0.17847 C -0.53455 0.18727 -0.5382 0.19421 -0.54063 0.20463 C -0.5441 0.20023 -0.54584 0.20023 -0.54219 0.19236 C -0.53924 0.18588 -0.5316 0.17407 -0.5316 0.17407 C -0.529 0.16389 -0.5231 0.15787 -0.51945 0.14815 C -0.51442 0.13472 -0.51407 0.13125 -0.51181 0.11968 C -0.51077 0.10324 -0.50955 0.08912 -0.50591 0.07338 C -0.50539 0.06806 -0.50521 0.0625 -0.50435 0.05718 C -0.50365 0.05278 -0.50122 0.04491 -0.50122 0.04491 C -0.49914 0.0169 -0.49185 -0.01759 -0.50435 -0.04167 C -0.50834 -0.05741 -0.51876 -0.075 -0.53004 -0.08241 C -0.53421 -0.08495 -0.54063 -0.08634 -0.54514 -0.08819 C -0.56146 -0.08148 -0.5665 -0.08241 -0.57553 -0.0662 C -0.58247 -0.02199 -0.55105 -0.00023 -0.52553 0.0125 C -0.46094 0.04583 -0.39219 0.0375 -0.32396 0.03889 C -0.3474 0.05972 -0.36962 0.08218 -0.39376 0.10139 C -0.41303 0.11713 -0.43403 0.1294 -0.45278 0.14607 C -0.47587 0.16667 -0.49931 0.18333 -0.52709 0.18843 C -0.53264 0.1875 -0.53837 0.18796 -0.54376 0.18634 C -0.54601 0.18588 -0.54792 0.18403 -0.54983 0.18241 C -0.57136 0.16389 -0.58264 0.15347 -0.58924 0.11968 C -0.58803 0.09213 -0.58681 0.08079 -0.5816 0.05718 C -0.57969 0.04884 -0.57969 0.04398 -0.57396 0.03889 C -0.54514 0.04097 -0.54636 0.03357 -0.54063 0.06296 C -0.54011 0.07593 -0.53768 0.09537 -0.53768 0.10972 " pathEditMode="relative" ptsTypes="ffffffffffffffffffffffffffffffffffffffffffffffffffffffffffffffffffffffffffffffffffffffffffffffffffffffffffffffffffffffffffffffffffffffffffffffffffffffffffffffffA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hoostalking.files.wordpress.com/2009/02/bigbird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1828800" y="1447800"/>
            <a:ext cx="4047531" cy="54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Freeform 9"/>
          <p:cNvSpPr/>
          <p:nvPr/>
        </p:nvSpPr>
        <p:spPr>
          <a:xfrm>
            <a:off x="4343400" y="4724400"/>
            <a:ext cx="304800" cy="1600200"/>
          </a:xfrm>
          <a:custGeom>
            <a:avLst/>
            <a:gdLst>
              <a:gd name="connsiteX0" fmla="*/ 46878 w 209671"/>
              <a:gd name="connsiteY0" fmla="*/ 0 h 688369"/>
              <a:gd name="connsiteX1" fmla="*/ 16055 w 209671"/>
              <a:gd name="connsiteY1" fmla="*/ 30823 h 688369"/>
              <a:gd name="connsiteX2" fmla="*/ 67426 w 209671"/>
              <a:gd name="connsiteY2" fmla="*/ 133564 h 688369"/>
              <a:gd name="connsiteX3" fmla="*/ 118797 w 209671"/>
              <a:gd name="connsiteY3" fmla="*/ 164387 h 688369"/>
              <a:gd name="connsiteX4" fmla="*/ 139345 w 209671"/>
              <a:gd name="connsiteY4" fmla="*/ 195209 h 688369"/>
              <a:gd name="connsiteX5" fmla="*/ 118797 w 209671"/>
              <a:gd name="connsiteY5" fmla="*/ 339048 h 688369"/>
              <a:gd name="connsiteX6" fmla="*/ 129071 w 209671"/>
              <a:gd name="connsiteY6" fmla="*/ 441789 h 688369"/>
              <a:gd name="connsiteX7" fmla="*/ 139345 w 209671"/>
              <a:gd name="connsiteY7" fmla="*/ 482886 h 688369"/>
              <a:gd name="connsiteX8" fmla="*/ 170167 w 209671"/>
              <a:gd name="connsiteY8" fmla="*/ 513708 h 688369"/>
              <a:gd name="connsiteX9" fmla="*/ 190716 w 209671"/>
              <a:gd name="connsiteY9" fmla="*/ 544531 h 688369"/>
              <a:gd name="connsiteX10" fmla="*/ 190716 w 209671"/>
              <a:gd name="connsiteY10" fmla="*/ 657546 h 688369"/>
              <a:gd name="connsiteX11" fmla="*/ 170167 w 209671"/>
              <a:gd name="connsiteY11" fmla="*/ 678095 h 688369"/>
              <a:gd name="connsiteX12" fmla="*/ 159893 w 209671"/>
              <a:gd name="connsiteY12" fmla="*/ 688369 h 688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9671" h="688369">
                <a:moveTo>
                  <a:pt x="46878" y="0"/>
                </a:moveTo>
                <a:cubicBezTo>
                  <a:pt x="36604" y="10274"/>
                  <a:pt x="18654" y="16527"/>
                  <a:pt x="16055" y="30823"/>
                </a:cubicBezTo>
                <a:cubicBezTo>
                  <a:pt x="0" y="119122"/>
                  <a:pt x="17291" y="105712"/>
                  <a:pt x="67426" y="133564"/>
                </a:cubicBezTo>
                <a:cubicBezTo>
                  <a:pt x="84883" y="143262"/>
                  <a:pt x="101673" y="154113"/>
                  <a:pt x="118797" y="164387"/>
                </a:cubicBezTo>
                <a:cubicBezTo>
                  <a:pt x="125646" y="174661"/>
                  <a:pt x="138465" y="182893"/>
                  <a:pt x="139345" y="195209"/>
                </a:cubicBezTo>
                <a:cubicBezTo>
                  <a:pt x="144641" y="269357"/>
                  <a:pt x="136294" y="286555"/>
                  <a:pt x="118797" y="339048"/>
                </a:cubicBezTo>
                <a:cubicBezTo>
                  <a:pt x="122222" y="373295"/>
                  <a:pt x="124204" y="407717"/>
                  <a:pt x="129071" y="441789"/>
                </a:cubicBezTo>
                <a:cubicBezTo>
                  <a:pt x="131068" y="455768"/>
                  <a:pt x="132339" y="470626"/>
                  <a:pt x="139345" y="482886"/>
                </a:cubicBezTo>
                <a:cubicBezTo>
                  <a:pt x="146554" y="495501"/>
                  <a:pt x="160865" y="502546"/>
                  <a:pt x="170167" y="513708"/>
                </a:cubicBezTo>
                <a:cubicBezTo>
                  <a:pt x="178072" y="523194"/>
                  <a:pt x="183866" y="534257"/>
                  <a:pt x="190716" y="544531"/>
                </a:cubicBezTo>
                <a:cubicBezTo>
                  <a:pt x="198379" y="590510"/>
                  <a:pt x="209671" y="613320"/>
                  <a:pt x="190716" y="657546"/>
                </a:cubicBezTo>
                <a:cubicBezTo>
                  <a:pt x="186900" y="666450"/>
                  <a:pt x="177017" y="671245"/>
                  <a:pt x="170167" y="678095"/>
                </a:cubicBezTo>
                <a:lnTo>
                  <a:pt x="159893" y="688369"/>
                </a:lnTo>
              </a:path>
            </a:pathLst>
          </a:cu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 11"/>
          <p:cNvSpPr/>
          <p:nvPr/>
        </p:nvSpPr>
        <p:spPr>
          <a:xfrm>
            <a:off x="4191000" y="4572000"/>
            <a:ext cx="319574" cy="304800"/>
          </a:xfrm>
          <a:custGeom>
            <a:avLst/>
            <a:gdLst>
              <a:gd name="connsiteX0" fmla="*/ 82193 w 319574"/>
              <a:gd name="connsiteY0" fmla="*/ 116006 h 248106"/>
              <a:gd name="connsiteX1" fmla="*/ 154112 w 319574"/>
              <a:gd name="connsiteY1" fmla="*/ 116006 h 248106"/>
              <a:gd name="connsiteX2" fmla="*/ 205483 w 319574"/>
              <a:gd name="connsiteY2" fmla="*/ 105732 h 248106"/>
              <a:gd name="connsiteX3" fmla="*/ 308224 w 319574"/>
              <a:gd name="connsiteY3" fmla="*/ 116006 h 248106"/>
              <a:gd name="connsiteX4" fmla="*/ 277402 w 319574"/>
              <a:gd name="connsiteY4" fmla="*/ 136555 h 248106"/>
              <a:gd name="connsiteX5" fmla="*/ 246579 w 319574"/>
              <a:gd name="connsiteY5" fmla="*/ 146829 h 248106"/>
              <a:gd name="connsiteX6" fmla="*/ 277402 w 319574"/>
              <a:gd name="connsiteY6" fmla="*/ 167377 h 248106"/>
              <a:gd name="connsiteX7" fmla="*/ 256854 w 319574"/>
              <a:gd name="connsiteY7" fmla="*/ 208474 h 248106"/>
              <a:gd name="connsiteX8" fmla="*/ 215757 w 319574"/>
              <a:gd name="connsiteY8" fmla="*/ 218748 h 248106"/>
              <a:gd name="connsiteX9" fmla="*/ 195209 w 319574"/>
              <a:gd name="connsiteY9" fmla="*/ 187925 h 248106"/>
              <a:gd name="connsiteX10" fmla="*/ 154112 w 319574"/>
              <a:gd name="connsiteY10" fmla="*/ 136555 h 248106"/>
              <a:gd name="connsiteX11" fmla="*/ 143838 w 319574"/>
              <a:gd name="connsiteY11" fmla="*/ 177651 h 248106"/>
              <a:gd name="connsiteX12" fmla="*/ 133564 w 319574"/>
              <a:gd name="connsiteY12" fmla="*/ 239296 h 248106"/>
              <a:gd name="connsiteX13" fmla="*/ 92467 w 319574"/>
              <a:gd name="connsiteY13" fmla="*/ 208474 h 248106"/>
              <a:gd name="connsiteX14" fmla="*/ 51370 w 319574"/>
              <a:gd name="connsiteY14" fmla="*/ 187925 h 248106"/>
              <a:gd name="connsiteX15" fmla="*/ 10274 w 319574"/>
              <a:gd name="connsiteY15" fmla="*/ 208474 h 248106"/>
              <a:gd name="connsiteX16" fmla="*/ 20548 w 319574"/>
              <a:gd name="connsiteY16" fmla="*/ 177651 h 248106"/>
              <a:gd name="connsiteX17" fmla="*/ 30822 w 319574"/>
              <a:gd name="connsiteY17" fmla="*/ 74910 h 248106"/>
              <a:gd name="connsiteX18" fmla="*/ 51370 w 319574"/>
              <a:gd name="connsiteY18" fmla="*/ 74910 h 248106"/>
              <a:gd name="connsiteX19" fmla="*/ 71919 w 319574"/>
              <a:gd name="connsiteY19" fmla="*/ 95458 h 248106"/>
              <a:gd name="connsiteX20" fmla="*/ 92467 w 319574"/>
              <a:gd name="connsiteY20" fmla="*/ 116006 h 248106"/>
              <a:gd name="connsiteX21" fmla="*/ 143838 w 319574"/>
              <a:gd name="connsiteY21" fmla="*/ 116006 h 24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19574" h="248106">
                <a:moveTo>
                  <a:pt x="82193" y="116006"/>
                </a:moveTo>
                <a:cubicBezTo>
                  <a:pt x="146777" y="72950"/>
                  <a:pt x="75901" y="107316"/>
                  <a:pt x="154112" y="116006"/>
                </a:cubicBezTo>
                <a:cubicBezTo>
                  <a:pt x="171468" y="117934"/>
                  <a:pt x="188359" y="109157"/>
                  <a:pt x="205483" y="105732"/>
                </a:cubicBezTo>
                <a:cubicBezTo>
                  <a:pt x="239730" y="109157"/>
                  <a:pt x="276589" y="102448"/>
                  <a:pt x="308224" y="116006"/>
                </a:cubicBezTo>
                <a:cubicBezTo>
                  <a:pt x="319574" y="120870"/>
                  <a:pt x="288446" y="131033"/>
                  <a:pt x="277402" y="136555"/>
                </a:cubicBezTo>
                <a:cubicBezTo>
                  <a:pt x="267715" y="141398"/>
                  <a:pt x="256853" y="143404"/>
                  <a:pt x="246579" y="146829"/>
                </a:cubicBezTo>
                <a:cubicBezTo>
                  <a:pt x="194799" y="224498"/>
                  <a:pt x="244393" y="134368"/>
                  <a:pt x="277402" y="167377"/>
                </a:cubicBezTo>
                <a:cubicBezTo>
                  <a:pt x="288232" y="178207"/>
                  <a:pt x="268620" y="198669"/>
                  <a:pt x="256854" y="208474"/>
                </a:cubicBezTo>
                <a:cubicBezTo>
                  <a:pt x="246006" y="217514"/>
                  <a:pt x="229456" y="215323"/>
                  <a:pt x="215757" y="218748"/>
                </a:cubicBezTo>
                <a:cubicBezTo>
                  <a:pt x="208908" y="208474"/>
                  <a:pt x="202923" y="197567"/>
                  <a:pt x="195209" y="187925"/>
                </a:cubicBezTo>
                <a:cubicBezTo>
                  <a:pt x="136644" y="114719"/>
                  <a:pt x="217363" y="231432"/>
                  <a:pt x="154112" y="136555"/>
                </a:cubicBezTo>
                <a:cubicBezTo>
                  <a:pt x="150687" y="150254"/>
                  <a:pt x="146607" y="163805"/>
                  <a:pt x="143838" y="177651"/>
                </a:cubicBezTo>
                <a:cubicBezTo>
                  <a:pt x="139753" y="198078"/>
                  <a:pt x="151427" y="228578"/>
                  <a:pt x="133564" y="239296"/>
                </a:cubicBezTo>
                <a:cubicBezTo>
                  <a:pt x="118881" y="248106"/>
                  <a:pt x="106988" y="217549"/>
                  <a:pt x="92467" y="208474"/>
                </a:cubicBezTo>
                <a:cubicBezTo>
                  <a:pt x="79479" y="200357"/>
                  <a:pt x="65069" y="194775"/>
                  <a:pt x="51370" y="187925"/>
                </a:cubicBezTo>
                <a:cubicBezTo>
                  <a:pt x="37671" y="194775"/>
                  <a:pt x="24804" y="213317"/>
                  <a:pt x="10274" y="208474"/>
                </a:cubicBezTo>
                <a:cubicBezTo>
                  <a:pt x="0" y="205049"/>
                  <a:pt x="18901" y="188355"/>
                  <a:pt x="20548" y="177651"/>
                </a:cubicBezTo>
                <a:cubicBezTo>
                  <a:pt x="25781" y="143633"/>
                  <a:pt x="27397" y="109157"/>
                  <a:pt x="30822" y="74910"/>
                </a:cubicBezTo>
                <a:cubicBezTo>
                  <a:pt x="55480" y="148883"/>
                  <a:pt x="26712" y="83129"/>
                  <a:pt x="51370" y="74910"/>
                </a:cubicBezTo>
                <a:cubicBezTo>
                  <a:pt x="60560" y="71847"/>
                  <a:pt x="65069" y="88609"/>
                  <a:pt x="71919" y="95458"/>
                </a:cubicBezTo>
                <a:cubicBezTo>
                  <a:pt x="95783" y="0"/>
                  <a:pt x="67276" y="90815"/>
                  <a:pt x="92467" y="116006"/>
                </a:cubicBezTo>
                <a:cubicBezTo>
                  <a:pt x="104575" y="128114"/>
                  <a:pt x="126714" y="116006"/>
                  <a:pt x="143838" y="116006"/>
                </a:cubicBezTo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Multiply 13"/>
          <p:cNvSpPr/>
          <p:nvPr/>
        </p:nvSpPr>
        <p:spPr>
          <a:xfrm>
            <a:off x="3124200" y="2362200"/>
            <a:ext cx="533400" cy="457200"/>
          </a:xfrm>
          <a:prstGeom prst="mathMultipl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Multiply 14"/>
          <p:cNvSpPr/>
          <p:nvPr/>
        </p:nvSpPr>
        <p:spPr>
          <a:xfrm>
            <a:off x="3505200" y="2362200"/>
            <a:ext cx="533400" cy="457200"/>
          </a:xfrm>
          <a:prstGeom prst="mathMultipl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2133600" y="2057400"/>
            <a:ext cx="3048000" cy="304800"/>
            <a:chOff x="2133600" y="2057400"/>
            <a:chExt cx="3048000" cy="304800"/>
          </a:xfrm>
        </p:grpSpPr>
        <p:cxnSp>
          <p:nvCxnSpPr>
            <p:cNvPr id="17" name="Straight Connector 16"/>
            <p:cNvCxnSpPr/>
            <p:nvPr/>
          </p:nvCxnSpPr>
          <p:spPr>
            <a:xfrm rot="10800000">
              <a:off x="4343400" y="2286000"/>
              <a:ext cx="838200" cy="76200"/>
            </a:xfrm>
            <a:prstGeom prst="line">
              <a:avLst/>
            </a:pr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rot="10800000">
              <a:off x="2133600" y="2057400"/>
              <a:ext cx="762000" cy="762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" name="Freeform 28"/>
          <p:cNvSpPr/>
          <p:nvPr/>
        </p:nvSpPr>
        <p:spPr>
          <a:xfrm>
            <a:off x="2786465" y="2133600"/>
            <a:ext cx="185335" cy="3539267"/>
          </a:xfrm>
          <a:custGeom>
            <a:avLst/>
            <a:gdLst>
              <a:gd name="connsiteX0" fmla="*/ 110847 w 223863"/>
              <a:gd name="connsiteY0" fmla="*/ 0 h 3494746"/>
              <a:gd name="connsiteX1" fmla="*/ 8106 w 223863"/>
              <a:gd name="connsiteY1" fmla="*/ 113016 h 3494746"/>
              <a:gd name="connsiteX2" fmla="*/ 59477 w 223863"/>
              <a:gd name="connsiteY2" fmla="*/ 226032 h 3494746"/>
              <a:gd name="connsiteX3" fmla="*/ 100573 w 223863"/>
              <a:gd name="connsiteY3" fmla="*/ 308225 h 3494746"/>
              <a:gd name="connsiteX4" fmla="*/ 121122 w 223863"/>
              <a:gd name="connsiteY4" fmla="*/ 349322 h 3494746"/>
              <a:gd name="connsiteX5" fmla="*/ 172492 w 223863"/>
              <a:gd name="connsiteY5" fmla="*/ 431515 h 3494746"/>
              <a:gd name="connsiteX6" fmla="*/ 193041 w 223863"/>
              <a:gd name="connsiteY6" fmla="*/ 472612 h 3494746"/>
              <a:gd name="connsiteX7" fmla="*/ 203315 w 223863"/>
              <a:gd name="connsiteY7" fmla="*/ 503434 h 3494746"/>
              <a:gd name="connsiteX8" fmla="*/ 193041 w 223863"/>
              <a:gd name="connsiteY8" fmla="*/ 688369 h 3494746"/>
              <a:gd name="connsiteX9" fmla="*/ 141670 w 223863"/>
              <a:gd name="connsiteY9" fmla="*/ 791110 h 3494746"/>
              <a:gd name="connsiteX10" fmla="*/ 90299 w 223863"/>
              <a:gd name="connsiteY10" fmla="*/ 934949 h 3494746"/>
              <a:gd name="connsiteX11" fmla="*/ 121122 w 223863"/>
              <a:gd name="connsiteY11" fmla="*/ 1140432 h 3494746"/>
              <a:gd name="connsiteX12" fmla="*/ 141670 w 223863"/>
              <a:gd name="connsiteY12" fmla="*/ 1181528 h 3494746"/>
              <a:gd name="connsiteX13" fmla="*/ 151944 w 223863"/>
              <a:gd name="connsiteY13" fmla="*/ 1212351 h 3494746"/>
              <a:gd name="connsiteX14" fmla="*/ 193041 w 223863"/>
              <a:gd name="connsiteY14" fmla="*/ 1315092 h 3494746"/>
              <a:gd name="connsiteX15" fmla="*/ 203315 w 223863"/>
              <a:gd name="connsiteY15" fmla="*/ 1345915 h 3494746"/>
              <a:gd name="connsiteX16" fmla="*/ 172492 w 223863"/>
              <a:gd name="connsiteY16" fmla="*/ 1479479 h 3494746"/>
              <a:gd name="connsiteX17" fmla="*/ 110847 w 223863"/>
              <a:gd name="connsiteY17" fmla="*/ 1633591 h 3494746"/>
              <a:gd name="connsiteX18" fmla="*/ 69751 w 223863"/>
              <a:gd name="connsiteY18" fmla="*/ 1736333 h 3494746"/>
              <a:gd name="connsiteX19" fmla="*/ 80025 w 223863"/>
              <a:gd name="connsiteY19" fmla="*/ 1931542 h 3494746"/>
              <a:gd name="connsiteX20" fmla="*/ 110847 w 223863"/>
              <a:gd name="connsiteY20" fmla="*/ 1982913 h 3494746"/>
              <a:gd name="connsiteX21" fmla="*/ 141670 w 223863"/>
              <a:gd name="connsiteY21" fmla="*/ 2054832 h 3494746"/>
              <a:gd name="connsiteX22" fmla="*/ 203315 w 223863"/>
              <a:gd name="connsiteY22" fmla="*/ 2157573 h 3494746"/>
              <a:gd name="connsiteX23" fmla="*/ 223863 w 223863"/>
              <a:gd name="connsiteY23" fmla="*/ 2219218 h 3494746"/>
              <a:gd name="connsiteX24" fmla="*/ 213589 w 223863"/>
              <a:gd name="connsiteY24" fmla="*/ 2691830 h 3494746"/>
              <a:gd name="connsiteX25" fmla="*/ 203315 w 223863"/>
              <a:gd name="connsiteY25" fmla="*/ 2732926 h 3494746"/>
              <a:gd name="connsiteX26" fmla="*/ 182766 w 223863"/>
              <a:gd name="connsiteY26" fmla="*/ 2774023 h 3494746"/>
              <a:gd name="connsiteX27" fmla="*/ 162218 w 223863"/>
              <a:gd name="connsiteY27" fmla="*/ 2845942 h 3494746"/>
              <a:gd name="connsiteX28" fmla="*/ 131396 w 223863"/>
              <a:gd name="connsiteY28" fmla="*/ 2897313 h 3494746"/>
              <a:gd name="connsiteX29" fmla="*/ 121122 w 223863"/>
              <a:gd name="connsiteY29" fmla="*/ 2979506 h 3494746"/>
              <a:gd name="connsiteX30" fmla="*/ 110847 w 223863"/>
              <a:gd name="connsiteY30" fmla="*/ 3472666 h 3494746"/>
              <a:gd name="connsiteX31" fmla="*/ 59477 w 223863"/>
              <a:gd name="connsiteY31" fmla="*/ 3493214 h 3494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23863" h="3494746">
                <a:moveTo>
                  <a:pt x="110847" y="0"/>
                </a:moveTo>
                <a:cubicBezTo>
                  <a:pt x="66006" y="29895"/>
                  <a:pt x="29197" y="49743"/>
                  <a:pt x="8106" y="113016"/>
                </a:cubicBezTo>
                <a:cubicBezTo>
                  <a:pt x="0" y="137335"/>
                  <a:pt x="49750" y="207968"/>
                  <a:pt x="59477" y="226032"/>
                </a:cubicBezTo>
                <a:cubicBezTo>
                  <a:pt x="73999" y="253002"/>
                  <a:pt x="86874" y="280827"/>
                  <a:pt x="100573" y="308225"/>
                </a:cubicBezTo>
                <a:cubicBezTo>
                  <a:pt x="107423" y="321924"/>
                  <a:pt x="112626" y="336578"/>
                  <a:pt x="121122" y="349322"/>
                </a:cubicBezTo>
                <a:cubicBezTo>
                  <a:pt x="142533" y="381439"/>
                  <a:pt x="151836" y="394333"/>
                  <a:pt x="172492" y="431515"/>
                </a:cubicBezTo>
                <a:cubicBezTo>
                  <a:pt x="179930" y="444904"/>
                  <a:pt x="187008" y="458534"/>
                  <a:pt x="193041" y="472612"/>
                </a:cubicBezTo>
                <a:cubicBezTo>
                  <a:pt x="197307" y="482566"/>
                  <a:pt x="199890" y="493160"/>
                  <a:pt x="203315" y="503434"/>
                </a:cubicBezTo>
                <a:cubicBezTo>
                  <a:pt x="199890" y="565079"/>
                  <a:pt x="200699" y="627106"/>
                  <a:pt x="193041" y="688369"/>
                </a:cubicBezTo>
                <a:cubicBezTo>
                  <a:pt x="182555" y="772253"/>
                  <a:pt x="173251" y="727947"/>
                  <a:pt x="141670" y="791110"/>
                </a:cubicBezTo>
                <a:cubicBezTo>
                  <a:pt x="106913" y="860624"/>
                  <a:pt x="105084" y="875807"/>
                  <a:pt x="90299" y="934949"/>
                </a:cubicBezTo>
                <a:cubicBezTo>
                  <a:pt x="100573" y="1003443"/>
                  <a:pt x="106996" y="1072627"/>
                  <a:pt x="121122" y="1140432"/>
                </a:cubicBezTo>
                <a:cubicBezTo>
                  <a:pt x="124246" y="1155426"/>
                  <a:pt x="135637" y="1167451"/>
                  <a:pt x="141670" y="1181528"/>
                </a:cubicBezTo>
                <a:cubicBezTo>
                  <a:pt x="145936" y="1191482"/>
                  <a:pt x="147678" y="1202397"/>
                  <a:pt x="151944" y="1212351"/>
                </a:cubicBezTo>
                <a:cubicBezTo>
                  <a:pt x="197297" y="1318177"/>
                  <a:pt x="146268" y="1174775"/>
                  <a:pt x="193041" y="1315092"/>
                </a:cubicBezTo>
                <a:lnTo>
                  <a:pt x="203315" y="1345915"/>
                </a:lnTo>
                <a:cubicBezTo>
                  <a:pt x="193041" y="1390436"/>
                  <a:pt x="185796" y="1435767"/>
                  <a:pt x="172492" y="1479479"/>
                </a:cubicBezTo>
                <a:cubicBezTo>
                  <a:pt x="136480" y="1597806"/>
                  <a:pt x="139129" y="1548743"/>
                  <a:pt x="110847" y="1633591"/>
                </a:cubicBezTo>
                <a:cubicBezTo>
                  <a:pt x="85456" y="1709766"/>
                  <a:pt x="99985" y="1675863"/>
                  <a:pt x="69751" y="1736333"/>
                </a:cubicBezTo>
                <a:cubicBezTo>
                  <a:pt x="73176" y="1801403"/>
                  <a:pt x="69313" y="1867269"/>
                  <a:pt x="80025" y="1931542"/>
                </a:cubicBezTo>
                <a:cubicBezTo>
                  <a:pt x="83308" y="1951240"/>
                  <a:pt x="101916" y="1965052"/>
                  <a:pt x="110847" y="1982913"/>
                </a:cubicBezTo>
                <a:cubicBezTo>
                  <a:pt x="122511" y="2006241"/>
                  <a:pt x="129305" y="2031868"/>
                  <a:pt x="141670" y="2054832"/>
                </a:cubicBezTo>
                <a:cubicBezTo>
                  <a:pt x="179182" y="2124498"/>
                  <a:pt x="179212" y="2097317"/>
                  <a:pt x="203315" y="2157573"/>
                </a:cubicBezTo>
                <a:cubicBezTo>
                  <a:pt x="211359" y="2177684"/>
                  <a:pt x="223863" y="2219218"/>
                  <a:pt x="223863" y="2219218"/>
                </a:cubicBezTo>
                <a:cubicBezTo>
                  <a:pt x="220438" y="2376755"/>
                  <a:pt x="219887" y="2534381"/>
                  <a:pt x="213589" y="2691830"/>
                </a:cubicBezTo>
                <a:cubicBezTo>
                  <a:pt x="213025" y="2705939"/>
                  <a:pt x="208273" y="2719705"/>
                  <a:pt x="203315" y="2732926"/>
                </a:cubicBezTo>
                <a:cubicBezTo>
                  <a:pt x="197937" y="2747267"/>
                  <a:pt x="189616" y="2760324"/>
                  <a:pt x="182766" y="2774023"/>
                </a:cubicBezTo>
                <a:cubicBezTo>
                  <a:pt x="179474" y="2787189"/>
                  <a:pt x="169587" y="2831204"/>
                  <a:pt x="162218" y="2845942"/>
                </a:cubicBezTo>
                <a:cubicBezTo>
                  <a:pt x="153288" y="2863803"/>
                  <a:pt x="141670" y="2880189"/>
                  <a:pt x="131396" y="2897313"/>
                </a:cubicBezTo>
                <a:cubicBezTo>
                  <a:pt x="127971" y="2924711"/>
                  <a:pt x="122108" y="2951913"/>
                  <a:pt x="121122" y="2979506"/>
                </a:cubicBezTo>
                <a:cubicBezTo>
                  <a:pt x="115253" y="3143824"/>
                  <a:pt x="127208" y="3309060"/>
                  <a:pt x="110847" y="3472666"/>
                </a:cubicBezTo>
                <a:cubicBezTo>
                  <a:pt x="108639" y="3494746"/>
                  <a:pt x="75686" y="3493214"/>
                  <a:pt x="59477" y="3493214"/>
                </a:cubicBezTo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hlinkClick r:id="" action="ppaction://hlinkshowjump?jump=nextslide"/>
          </p:cNvPr>
          <p:cNvSpPr/>
          <p:nvPr/>
        </p:nvSpPr>
        <p:spPr>
          <a:xfrm>
            <a:off x="1676400" y="457200"/>
            <a:ext cx="4800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Who did this?!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6" name="MSBD18826_0000[1].wav">
            <a:hlinkClick r:id="" action="ppaction://media"/>
          </p:cNvPr>
          <p:cNvPicPr>
            <a:picLocks noRot="1" noChangeAspect="1"/>
          </p:cNvPicPr>
          <p:nvPr>
            <a:wavAudioFile r:embed="rId1" name="MSBD18826_0000[1].wav"/>
          </p:nvPr>
        </p:nvPicPr>
        <p:blipFill>
          <a:blip r:embed="rId7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  <p:pic>
        <p:nvPicPr>
          <p:cNvPr id="20" name="MSj00749060000[1].wav">
            <a:hlinkClick r:id="" action="ppaction://media"/>
          </p:cNvPr>
          <p:cNvPicPr>
            <a:picLocks noRot="1" noChangeAspect="1"/>
          </p:cNvPicPr>
          <p:nvPr>
            <a:wavAudioFile r:embed="rId2" name="MSj00749060000[1].wav"/>
          </p:nvPr>
        </p:nvPicPr>
        <p:blipFill>
          <a:blip r:embed="rId7"/>
          <a:stretch>
            <a:fillRect/>
          </a:stretch>
        </p:blipFill>
        <p:spPr>
          <a:xfrm>
            <a:off x="8839200" y="6172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80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9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496"/>
                            </p:stCondLst>
                            <p:childTnLst>
                              <p:par>
                                <p:cTn id="22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496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20000"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2" grpId="0" animBg="1"/>
      <p:bldP spid="14" grpId="0" animBg="1"/>
      <p:bldP spid="15" grpId="0" animBg="1"/>
      <p:bldP spid="29" grpId="1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vilsesamestreet2hp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7400" y="1219200"/>
            <a:ext cx="5419725" cy="4629151"/>
          </a:xfrm>
          <a:prstGeom prst="rect">
            <a:avLst/>
          </a:prstGeom>
          <a:noFill/>
        </p:spPr>
      </p:pic>
      <p:pic>
        <p:nvPicPr>
          <p:cNvPr id="3" name="MSSN00882A0000[1].wav">
            <a:hlinkClick r:id="" action="ppaction://media"/>
          </p:cNvPr>
          <p:cNvPicPr>
            <a:picLocks noRot="1" noChangeAspect="1"/>
          </p:cNvPicPr>
          <p:nvPr>
            <a:wavAudioFile r:embed="rId1" name="MSSN00882A0000[1].wav"/>
          </p:nvPr>
        </p:nvPicPr>
        <p:blipFill>
          <a:blip r:embed="rId5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9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667000"/>
            <a:ext cx="34705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Stik</a:t>
            </a:r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Vs, </a:t>
            </a:r>
            <a:r>
              <a:rPr lang="en-US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Stik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676400" y="3429000"/>
            <a:ext cx="1371600" cy="137160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Group 32"/>
          <p:cNvGrpSpPr/>
          <p:nvPr/>
        </p:nvGrpSpPr>
        <p:grpSpPr>
          <a:xfrm>
            <a:off x="7467600" y="3429000"/>
            <a:ext cx="1028700" cy="2209800"/>
            <a:chOff x="6477000" y="3429000"/>
            <a:chExt cx="1028700" cy="2209800"/>
          </a:xfrm>
          <a:solidFill>
            <a:schemeClr val="tx1"/>
          </a:solidFill>
        </p:grpSpPr>
        <p:sp>
          <p:nvSpPr>
            <p:cNvPr id="18" name="Oval 17"/>
            <p:cNvSpPr/>
            <p:nvPr/>
          </p:nvSpPr>
          <p:spPr>
            <a:xfrm>
              <a:off x="6819900" y="3429000"/>
              <a:ext cx="685800" cy="762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>
              <a:stCxn id="18" idx="4"/>
            </p:cNvCxnSpPr>
            <p:nvPr/>
          </p:nvCxnSpPr>
          <p:spPr>
            <a:xfrm rot="16200000" flipH="1">
              <a:off x="6686550" y="4667250"/>
              <a:ext cx="990600" cy="381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0800000">
              <a:off x="6477000" y="4191000"/>
              <a:ext cx="647700" cy="3048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16200000" flipH="1">
              <a:off x="7048500" y="5257800"/>
              <a:ext cx="533400" cy="2286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6896100" y="5334000"/>
              <a:ext cx="457200" cy="1524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V="1">
              <a:off x="6629400" y="4000500"/>
              <a:ext cx="685800" cy="3048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1066800" y="3352800"/>
            <a:ext cx="838200" cy="2209800"/>
            <a:chOff x="1066800" y="3352800"/>
            <a:chExt cx="838200" cy="2209800"/>
          </a:xfrm>
          <a:solidFill>
            <a:schemeClr val="tx1"/>
          </a:solidFill>
        </p:grpSpPr>
        <p:sp>
          <p:nvSpPr>
            <p:cNvPr id="4" name="Oval 3"/>
            <p:cNvSpPr/>
            <p:nvPr/>
          </p:nvSpPr>
          <p:spPr>
            <a:xfrm>
              <a:off x="1066800" y="3352800"/>
              <a:ext cx="685800" cy="762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/>
            <p:cNvCxnSpPr>
              <a:stCxn id="4" idx="4"/>
            </p:cNvCxnSpPr>
            <p:nvPr/>
          </p:nvCxnSpPr>
          <p:spPr>
            <a:xfrm rot="16200000" flipH="1">
              <a:off x="933450" y="4591050"/>
              <a:ext cx="990600" cy="381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1295400" y="5181600"/>
              <a:ext cx="533400" cy="2286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>
              <a:off x="1143000" y="5257800"/>
              <a:ext cx="457200" cy="1524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1409700" y="3924300"/>
              <a:ext cx="533400" cy="4572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0800000" flipV="1">
              <a:off x="1447800" y="4343400"/>
              <a:ext cx="381000" cy="762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Chord 24"/>
          <p:cNvSpPr/>
          <p:nvPr/>
        </p:nvSpPr>
        <p:spPr>
          <a:xfrm rot="17686667">
            <a:off x="1255897" y="3783126"/>
            <a:ext cx="271516" cy="254552"/>
          </a:xfrm>
          <a:prstGeom prst="chor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/>
          <p:cNvGrpSpPr/>
          <p:nvPr/>
        </p:nvGrpSpPr>
        <p:grpSpPr>
          <a:xfrm>
            <a:off x="1219200" y="3581400"/>
            <a:ext cx="381000" cy="152400"/>
            <a:chOff x="1219200" y="2362200"/>
            <a:chExt cx="381000" cy="152400"/>
          </a:xfrm>
        </p:grpSpPr>
        <p:grpSp>
          <p:nvGrpSpPr>
            <p:cNvPr id="37" name="Group 36"/>
            <p:cNvGrpSpPr/>
            <p:nvPr/>
          </p:nvGrpSpPr>
          <p:grpSpPr>
            <a:xfrm>
              <a:off x="1219200" y="2362200"/>
              <a:ext cx="152400" cy="152400"/>
              <a:chOff x="3200400" y="1524000"/>
              <a:chExt cx="228600" cy="304800"/>
            </a:xfrm>
          </p:grpSpPr>
          <p:cxnSp>
            <p:nvCxnSpPr>
              <p:cNvPr id="29" name="Straight Connector 28"/>
              <p:cNvCxnSpPr/>
              <p:nvPr/>
            </p:nvCxnSpPr>
            <p:spPr>
              <a:xfrm rot="5400000">
                <a:off x="3086100" y="1638300"/>
                <a:ext cx="304800" cy="7620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 rot="16200000" flipH="1">
                <a:off x="3200400" y="1600200"/>
                <a:ext cx="304800" cy="15240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38"/>
            <p:cNvGrpSpPr/>
            <p:nvPr/>
          </p:nvGrpSpPr>
          <p:grpSpPr>
            <a:xfrm>
              <a:off x="1447800" y="2362200"/>
              <a:ext cx="152400" cy="152400"/>
              <a:chOff x="3200400" y="1524000"/>
              <a:chExt cx="228600" cy="304800"/>
            </a:xfrm>
          </p:grpSpPr>
          <p:cxnSp>
            <p:nvCxnSpPr>
              <p:cNvPr id="40" name="Straight Connector 39"/>
              <p:cNvCxnSpPr/>
              <p:nvPr/>
            </p:nvCxnSpPr>
            <p:spPr>
              <a:xfrm rot="5400000">
                <a:off x="3086100" y="1638300"/>
                <a:ext cx="304800" cy="7620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>
              <a:xfrm rot="16200000" flipH="1">
                <a:off x="3200400" y="1600200"/>
                <a:ext cx="304800" cy="15240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MSj03885490000[1].wav">
            <a:hlinkClick r:id="" action="ppaction://media"/>
          </p:cNvPr>
          <p:cNvPicPr>
            <a:picLocks noRot="1" noChangeAspect="1"/>
          </p:cNvPicPr>
          <p:nvPr>
            <a:wavAudioFile r:embed="rId1" name="MSj03885490000[1].wav"/>
          </p:nvPr>
        </p:nvPicPr>
        <p:blipFill>
          <a:blip r:embed="rId3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757 -0.0331 C 0.09826 -0.03889 0.09826 -0.04468 0.09913 -0.05046 C 0.10104 -0.05949 0.11076 -0.0662 0.1158 -0.07315 C 0.12778 -0.08958 0.12899 -0.09097 0.1474 -0.10301 C 0.14931 -0.1044 0.15052 -0.10671 0.15243 -0.10833 C 0.1625 -0.11574 0.17517 -0.12315 0.18715 -0.12546 C 0.20486 -0.13796 0.22656 -0.14005 0.24688 -0.14306 C 0.27569 -0.14236 0.31493 -0.14699 0.34653 -0.13796 C 0.35156 -0.13426 0.35764 -0.1331 0.36302 -0.12894 C 0.36441 -0.12824 0.3651 -0.12639 0.36649 -0.12546 C 0.37535 -0.12037 0.37622 -0.12477 0.38472 -0.11551 C 0.3934 -0.10579 0.40295 -0.1007 0.41285 -0.09259 C 0.41806 -0.0882 0.42153 -0.08426 0.42795 -0.08195 C 0.43438 -0.07477 0.44045 -0.07384 0.44878 -0.06806 C 0.45764 -0.06204 0.46667 -0.05324 0.47552 -0.04861 C 0.49323 -0.03032 0.50608 -0.00579 0.52413 0.0125 C 0.52604 0.01805 0.52882 0.02245 0.53073 0.02847 C 0.53316 0.01805 0.53056 0.00532 0.52413 -0.00301 C 0.51962 -0.00926 0.52066 -0.00463 0.51736 -0.01227 C 0.51111 -0.02407 0.50816 -0.03542 0.49913 -0.04537 C 0.49531 -0.0588 0.4849 -0.06991 0.47899 -0.08195 C 0.47535 -0.08912 0.47552 -0.09329 0.46875 -0.09745 C 0.46146 -0.11157 0.45243 -0.11991 0.43941 -0.12894 C 0.43194 -0.14051 0.43993 -0.13032 0.43108 -0.13611 C 0.41892 -0.14398 0.43802 -0.13611 0.4224 -0.14144 C 0.41944 -0.14491 0.41719 -0.14745 0.41285 -0.15023 C 0.40851 -0.15278 0.39948 -0.15695 0.39948 -0.15671 C 0.3934 -0.16366 0.39896 -0.15903 0.3875 -0.16412 C 0.37517 -0.17037 0.36979 -0.17245 0.35642 -0.17454 C 0.32934 -0.18449 0.30434 -0.17732 0.27344 -0.17639 C 0.24913 -0.17338 0.22622 -0.1706 0.20226 -0.16597 C 0.19201 -0.15833 0.1809 -0.15532 0.16875 -0.15185 C 0.14601 -0.1375 0.17309 -0.1537 0.15417 -0.14491 C 0.14861 -0.14236 0.14653 -0.13796 0.1408 -0.13611 C 0.13455 -0.12963 0.13038 -0.12477 0.1224 -0.12037 C 0.11424 -0.11134 0.10573 -0.10139 0.09913 -0.09074 C 0.09809 -0.08843 0.0974 -0.08588 0.09601 -0.08403 C 0.09288 -0.07986 0.08872 -0.07732 0.08611 -0.07315 C 0.0849 -0.07153 0.08368 -0.06991 0.08264 -0.06806 C 0.07934 -0.05671 0.08403 -0.06875 0.07622 -0.05926 C 0.07031 -0.05208 0.06753 -0.04398 0.06285 -0.03657 C 0.0592 -0.03079 0.05417 -0.02546 0.04948 -0.02083 C 0.04826 -0.01736 0.04722 -0.01389 0.04601 -0.01019 C 0.04479 -0.00625 0.03958 7.40741E-7 0.03958 0.00023 C 0.0349 -0.01412 0.03663 -0.00671 0.03438 -0.02245 C 0.03524 -0.04514 0.03142 -0.08472 0.05278 -0.10139 C 0.0533 -0.10301 0.0533 -0.10509 0.05451 -0.10671 C 0.05694 -0.10995 0.06285 -0.11551 0.06285 -0.11528 C 0.06736 -0.12523 0.08663 -0.14792 0.09757 -0.15185 C 0.11302 -0.16829 0.13455 -0.17986 0.15556 -0.18681 C 0.1625 -0.19167 0.16979 -0.19236 0.17726 -0.1956 C 0.19115 -0.20162 0.20035 -0.20718 0.21545 -0.20995 C 0.22344 -0.21273 0.23212 -0.2132 0.24045 -0.21482 C 0.34253 -0.21343 0.31684 -0.21759 0.36649 -0.20995 C 0.38194 -0.20162 0.37483 -0.20394 0.38646 -0.20093 C 0.39531 -0.19375 0.40503 -0.1882 0.41406 -0.18171 C 0.42535 -0.17338 0.41319 -0.1787 0.42396 -0.17454 C 0.44878 -0.15046 0.47205 -0.12454 0.49566 -0.09954 C 0.51076 -0.08426 0.52396 -0.0669 0.54063 -0.05394 C 0.54358 -0.04445 0.54896 -0.03796 0.5559 -0.03125 C 0.5559 -0.03102 0.55451 -0.03727 0.55399 -0.04005 C 0.55347 -0.04144 0.55139 -0.05 0.55069 -0.05232 C 0.54531 -0.06528 0.5408 -0.0787 0.53403 -0.09074 C 0.53229 -0.09861 0.52865 -0.1007 0.52569 -0.10833 C 0.52049 -0.12153 0.52517 -0.11574 0.5191 -0.12222 C 0.51649 -0.13079 0.51285 -0.14051 0.50747 -0.14699 C 0.50556 -0.15648 0.50104 -0.16273 0.49566 -0.1713 C 0.48264 -0.19352 0.47066 -0.20995 0.44757 -0.22199 C 0.44115 -0.225 0.43507 -0.22593 0.42934 -0.22894 C 0.40035 -0.24445 0.36875 -0.25486 0.33663 -0.25857 C 0.3276 -0.26088 0.3191 -0.26273 0.31007 -0.26343 C 0.28733 -0.26343 0.26458 -0.26343 0.24201 -0.26227 C 0.23559 -0.26204 0.22778 -0.25556 0.22205 -0.25347 C 0.20399 -0.24676 0.18628 -0.23426 0.16736 -0.23079 C 0.15486 -0.22384 0.14306 -0.2162 0.12917 -0.2132 C 0.12083 -0.20417 0.11545 -0.19884 0.10608 -0.19213 C 0.10156 -0.18912 0.09271 -0.18333 0.09271 -0.1831 C 0.09097 -0.18102 0.08976 -0.17847 0.0875 -0.17639 C 0.08646 -0.17523 0.08403 -0.1757 0.08264 -0.17454 C 0.06458 -0.15972 0.0783 -0.16412 0.06441 -0.16065 C 0.05365 -0.14282 0.07049 -0.16898 0.05451 -0.15185 C 0.05278 -0.15023 0.0526 -0.14722 0.05122 -0.14491 C 0.04722 -0.13866 0.04219 -0.13333 0.03802 -0.12755 L 0.03802 -0.12732 C 0.03663 -0.12523 0.03576 -0.12269 0.03438 -0.12037 C 0.03247 -0.1169 0.02778 -0.10995 0.02778 -0.10972 C 0.02483 -0.0963 0.02899 -0.10972 0.02135 -0.09745 C 0.01719 -0.0912 0.01441 -0.08218 0.01111 -0.07523 C 0.00035 -0.04884 2.77556E-17 -0.0287 2.77556E-17 7.40741E-7 " pathEditMode="relative" rAng="0" ptsTypes="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" y="-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022E-16 L 0.60834 0.04444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" y="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62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834 0.04445 C 0.6217 0.04746 0.61667 0.0456 0.62049 0.06065 C 0.61997 0.06667 0.61962 0.07292 0.61893 0.07894 C 0.61858 0.08102 0.61615 0.08357 0.61736 0.08496 C 0.61858 0.08658 0.62049 0.08357 0.62205 0.08287 C 0.62448 0.08172 0.62691 0.07986 0.62952 0.07894 C 0.63299 0.07778 0.63664 0.07755 0.64011 0.07685 C 0.6441 0.07755 0.65035 0.07408 0.65226 0.07894 C 0.65625 0.08959 0.65122 0.10764 0.64618 0.11713 C 0.64462 0.12384 0.64184 0.12871 0.64011 0.13542 C 0.63959 0.1375 0.63733 0.14051 0.63872 0.14144 C 0.64028 0.14259 0.64167 0.13866 0.64323 0.1375 C 0.64896 0.1331 0.64827 0.1338 0.65382 0.13148 C 0.68056 0.14236 0.66441 0.18148 0.66441 0.22222 " pathEditMode="relative" rAng="0" ptsTypes="fffffffffffffA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" y="8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6441 0.22222 L 0.91441 0.2222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19903667">
            <a:off x="-514350" y="-2321621"/>
            <a:ext cx="1028700" cy="2209800"/>
            <a:chOff x="6477000" y="3429000"/>
            <a:chExt cx="1028700" cy="2209800"/>
          </a:xfrm>
          <a:solidFill>
            <a:schemeClr val="tx1"/>
          </a:solidFill>
        </p:grpSpPr>
        <p:sp>
          <p:nvSpPr>
            <p:cNvPr id="3" name="Oval 2"/>
            <p:cNvSpPr/>
            <p:nvPr/>
          </p:nvSpPr>
          <p:spPr>
            <a:xfrm>
              <a:off x="6819900" y="3429000"/>
              <a:ext cx="685800" cy="762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" name="Straight Connector 3"/>
            <p:cNvCxnSpPr>
              <a:stCxn id="3" idx="4"/>
            </p:cNvCxnSpPr>
            <p:nvPr/>
          </p:nvCxnSpPr>
          <p:spPr>
            <a:xfrm rot="16200000" flipH="1">
              <a:off x="6686550" y="4667250"/>
              <a:ext cx="990600" cy="381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0800000">
              <a:off x="6477000" y="4191000"/>
              <a:ext cx="647700" cy="3048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16200000" flipH="1">
              <a:off x="7048500" y="5257800"/>
              <a:ext cx="533400" cy="2286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6896100" y="5334000"/>
              <a:ext cx="457200" cy="1524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V="1">
              <a:off x="6629400" y="4000500"/>
              <a:ext cx="685800" cy="3048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loud 10"/>
          <p:cNvSpPr/>
          <p:nvPr/>
        </p:nvSpPr>
        <p:spPr>
          <a:xfrm>
            <a:off x="5181600" y="3505200"/>
            <a:ext cx="2743200" cy="1981200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loud 11"/>
          <p:cNvSpPr/>
          <p:nvPr/>
        </p:nvSpPr>
        <p:spPr>
          <a:xfrm>
            <a:off x="-228600" y="3962400"/>
            <a:ext cx="2743200" cy="1981200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loud 12"/>
          <p:cNvSpPr/>
          <p:nvPr/>
        </p:nvSpPr>
        <p:spPr>
          <a:xfrm>
            <a:off x="2514600" y="4572000"/>
            <a:ext cx="2743200" cy="1981200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t="20571" b="24572"/>
          <a:stretch>
            <a:fillRect/>
          </a:stretch>
        </p:blipFill>
        <p:spPr bwMode="auto">
          <a:xfrm flipH="1">
            <a:off x="-3333750" y="685800"/>
            <a:ext cx="33337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8.33911E-7 L 0.14167 0.33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1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167 0.33218 L 1.19167 0.342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" y="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19903667">
            <a:off x="157190" y="4536379"/>
            <a:ext cx="1028700" cy="2209800"/>
            <a:chOff x="6477000" y="3429000"/>
            <a:chExt cx="1028700" cy="2209800"/>
          </a:xfrm>
          <a:solidFill>
            <a:schemeClr val="tx1"/>
          </a:solidFill>
        </p:grpSpPr>
        <p:sp>
          <p:nvSpPr>
            <p:cNvPr id="3" name="Oval 2"/>
            <p:cNvSpPr/>
            <p:nvPr/>
          </p:nvSpPr>
          <p:spPr>
            <a:xfrm>
              <a:off x="6819900" y="3429000"/>
              <a:ext cx="685800" cy="762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" name="Straight Connector 3"/>
            <p:cNvCxnSpPr>
              <a:stCxn id="3" idx="4"/>
            </p:cNvCxnSpPr>
            <p:nvPr/>
          </p:nvCxnSpPr>
          <p:spPr>
            <a:xfrm rot="16200000" flipH="1">
              <a:off x="6686550" y="4667250"/>
              <a:ext cx="990600" cy="381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 rot="10800000">
              <a:off x="6477000" y="4191000"/>
              <a:ext cx="647700" cy="3048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16200000" flipH="1">
              <a:off x="7048500" y="5257800"/>
              <a:ext cx="533400" cy="2286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rot="5400000">
              <a:off x="6896100" y="5334000"/>
              <a:ext cx="457200" cy="1524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6200000" flipV="1">
              <a:off x="6629400" y="4000500"/>
              <a:ext cx="685800" cy="30480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Freeform 9"/>
          <p:cNvSpPr/>
          <p:nvPr/>
        </p:nvSpPr>
        <p:spPr>
          <a:xfrm>
            <a:off x="3276600" y="3697190"/>
            <a:ext cx="5032096" cy="3160810"/>
          </a:xfrm>
          <a:custGeom>
            <a:avLst/>
            <a:gdLst>
              <a:gd name="connsiteX0" fmla="*/ 2674378 w 5269880"/>
              <a:gd name="connsiteY0" fmla="*/ 121775 h 1506925"/>
              <a:gd name="connsiteX1" fmla="*/ 2728167 w 5269880"/>
              <a:gd name="connsiteY1" fmla="*/ 108328 h 1506925"/>
              <a:gd name="connsiteX2" fmla="*/ 2647484 w 5269880"/>
              <a:gd name="connsiteY2" fmla="*/ 162116 h 1506925"/>
              <a:gd name="connsiteX3" fmla="*/ 2351649 w 5269880"/>
              <a:gd name="connsiteY3" fmla="*/ 215904 h 1506925"/>
              <a:gd name="connsiteX4" fmla="*/ 2230625 w 5269880"/>
              <a:gd name="connsiteY4" fmla="*/ 256245 h 1506925"/>
              <a:gd name="connsiteX5" fmla="*/ 2970214 w 5269880"/>
              <a:gd name="connsiteY5" fmla="*/ 242798 h 1506925"/>
              <a:gd name="connsiteX6" fmla="*/ 3064343 w 5269880"/>
              <a:gd name="connsiteY6" fmla="*/ 229351 h 1506925"/>
              <a:gd name="connsiteX7" fmla="*/ 3158472 w 5269880"/>
              <a:gd name="connsiteY7" fmla="*/ 202457 h 1506925"/>
              <a:gd name="connsiteX8" fmla="*/ 3723249 w 5269880"/>
              <a:gd name="connsiteY8" fmla="*/ 81434 h 1506925"/>
              <a:gd name="connsiteX9" fmla="*/ 2687825 w 5269880"/>
              <a:gd name="connsiteY9" fmla="*/ 94881 h 1506925"/>
              <a:gd name="connsiteX10" fmla="*/ 2553355 w 5269880"/>
              <a:gd name="connsiteY10" fmla="*/ 162116 h 1506925"/>
              <a:gd name="connsiteX11" fmla="*/ 2647484 w 5269880"/>
              <a:gd name="connsiteY11" fmla="*/ 189010 h 1506925"/>
              <a:gd name="connsiteX12" fmla="*/ 3064343 w 5269880"/>
              <a:gd name="connsiteY12" fmla="*/ 229351 h 1506925"/>
              <a:gd name="connsiteX13" fmla="*/ 3185367 w 5269880"/>
              <a:gd name="connsiteY13" fmla="*/ 242798 h 1506925"/>
              <a:gd name="connsiteX14" fmla="*/ 2459225 w 5269880"/>
              <a:gd name="connsiteY14" fmla="*/ 363822 h 1506925"/>
              <a:gd name="connsiteX15" fmla="*/ 2109602 w 5269880"/>
              <a:gd name="connsiteY15" fmla="*/ 431057 h 1506925"/>
              <a:gd name="connsiteX16" fmla="*/ 2418884 w 5269880"/>
              <a:gd name="connsiteY16" fmla="*/ 457951 h 1506925"/>
              <a:gd name="connsiteX17" fmla="*/ 3024002 w 5269880"/>
              <a:gd name="connsiteY17" fmla="*/ 417610 h 1506925"/>
              <a:gd name="connsiteX18" fmla="*/ 3548437 w 5269880"/>
              <a:gd name="connsiteY18" fmla="*/ 323481 h 1506925"/>
              <a:gd name="connsiteX19" fmla="*/ 2217178 w 5269880"/>
              <a:gd name="connsiteY19" fmla="*/ 431057 h 1506925"/>
              <a:gd name="connsiteX20" fmla="*/ 1827214 w 5269880"/>
              <a:gd name="connsiteY20" fmla="*/ 525186 h 1506925"/>
              <a:gd name="connsiteX21" fmla="*/ 2190284 w 5269880"/>
              <a:gd name="connsiteY21" fmla="*/ 538634 h 1506925"/>
              <a:gd name="connsiteX22" fmla="*/ 2781955 w 5269880"/>
              <a:gd name="connsiteY22" fmla="*/ 444504 h 1506925"/>
              <a:gd name="connsiteX23" fmla="*/ 3306390 w 5269880"/>
              <a:gd name="connsiteY23" fmla="*/ 336928 h 1506925"/>
              <a:gd name="connsiteX24" fmla="*/ 2378543 w 5269880"/>
              <a:gd name="connsiteY24" fmla="*/ 444504 h 1506925"/>
              <a:gd name="connsiteX25" fmla="*/ 2338202 w 5269880"/>
              <a:gd name="connsiteY25" fmla="*/ 565528 h 1506925"/>
              <a:gd name="connsiteX26" fmla="*/ 3252602 w 5269880"/>
              <a:gd name="connsiteY26" fmla="*/ 619316 h 1506925"/>
              <a:gd name="connsiteX27" fmla="*/ 2526461 w 5269880"/>
              <a:gd name="connsiteY27" fmla="*/ 740339 h 1506925"/>
              <a:gd name="connsiteX28" fmla="*/ 1988578 w 5269880"/>
              <a:gd name="connsiteY28" fmla="*/ 915151 h 1506925"/>
              <a:gd name="connsiteX29" fmla="*/ 1867555 w 5269880"/>
              <a:gd name="connsiteY29" fmla="*/ 1036175 h 1506925"/>
              <a:gd name="connsiteX30" fmla="*/ 2970214 w 5269880"/>
              <a:gd name="connsiteY30" fmla="*/ 901704 h 1506925"/>
              <a:gd name="connsiteX31" fmla="*/ 3333284 w 5269880"/>
              <a:gd name="connsiteY31" fmla="*/ 767234 h 1506925"/>
              <a:gd name="connsiteX32" fmla="*/ 3413967 w 5269880"/>
              <a:gd name="connsiteY32" fmla="*/ 686551 h 1506925"/>
              <a:gd name="connsiteX33" fmla="*/ 3118131 w 5269880"/>
              <a:gd name="connsiteY33" fmla="*/ 646210 h 1506925"/>
              <a:gd name="connsiteX34" fmla="*/ 3548437 w 5269880"/>
              <a:gd name="connsiteY34" fmla="*/ 605869 h 1506925"/>
              <a:gd name="connsiteX35" fmla="*/ 2607143 w 5269880"/>
              <a:gd name="connsiteY35" fmla="*/ 525186 h 1506925"/>
              <a:gd name="connsiteX36" fmla="*/ 3306390 w 5269880"/>
              <a:gd name="connsiteY36" fmla="*/ 404163 h 1506925"/>
              <a:gd name="connsiteX37" fmla="*/ 3413967 w 5269880"/>
              <a:gd name="connsiteY37" fmla="*/ 377269 h 1506925"/>
              <a:gd name="connsiteX38" fmla="*/ 2647484 w 5269880"/>
              <a:gd name="connsiteY38" fmla="*/ 390716 h 1506925"/>
              <a:gd name="connsiteX39" fmla="*/ 2002025 w 5269880"/>
              <a:gd name="connsiteY39" fmla="*/ 511739 h 1506925"/>
              <a:gd name="connsiteX40" fmla="*/ 2391990 w 5269880"/>
              <a:gd name="connsiteY40" fmla="*/ 605869 h 1506925"/>
              <a:gd name="connsiteX41" fmla="*/ 4019084 w 5269880"/>
              <a:gd name="connsiteY41" fmla="*/ 525186 h 1506925"/>
              <a:gd name="connsiteX42" fmla="*/ 2916425 w 5269880"/>
              <a:gd name="connsiteY42" fmla="*/ 538634 h 1506925"/>
              <a:gd name="connsiteX43" fmla="*/ 2270967 w 5269880"/>
              <a:gd name="connsiteY43" fmla="*/ 646210 h 1506925"/>
              <a:gd name="connsiteX44" fmla="*/ 2795402 w 5269880"/>
              <a:gd name="connsiteY44" fmla="*/ 619316 h 1506925"/>
              <a:gd name="connsiteX45" fmla="*/ 3508096 w 5269880"/>
              <a:gd name="connsiteY45" fmla="*/ 498292 h 1506925"/>
              <a:gd name="connsiteX46" fmla="*/ 3978743 w 5269880"/>
              <a:gd name="connsiteY46" fmla="*/ 404163 h 1506925"/>
              <a:gd name="connsiteX47" fmla="*/ 2486120 w 5269880"/>
              <a:gd name="connsiteY47" fmla="*/ 552081 h 1506925"/>
              <a:gd name="connsiteX48" fmla="*/ 2808849 w 5269880"/>
              <a:gd name="connsiteY48" fmla="*/ 498292 h 1506925"/>
              <a:gd name="connsiteX49" fmla="*/ 3803931 w 5269880"/>
              <a:gd name="connsiteY49" fmla="*/ 323481 h 1506925"/>
              <a:gd name="connsiteX50" fmla="*/ 1975131 w 5269880"/>
              <a:gd name="connsiteY50" fmla="*/ 363822 h 1506925"/>
              <a:gd name="connsiteX51" fmla="*/ 2082708 w 5269880"/>
              <a:gd name="connsiteY51" fmla="*/ 350375 h 1506925"/>
              <a:gd name="connsiteX52" fmla="*/ 2943320 w 5269880"/>
              <a:gd name="connsiteY52" fmla="*/ 310034 h 1506925"/>
              <a:gd name="connsiteX53" fmla="*/ 3319837 w 5269880"/>
              <a:gd name="connsiteY53" fmla="*/ 256245 h 1506925"/>
              <a:gd name="connsiteX54" fmla="*/ 3360178 w 5269880"/>
              <a:gd name="connsiteY54" fmla="*/ 242798 h 1506925"/>
              <a:gd name="connsiteX55" fmla="*/ 3024002 w 5269880"/>
              <a:gd name="connsiteY55" fmla="*/ 202457 h 1506925"/>
              <a:gd name="connsiteX56" fmla="*/ 1934790 w 5269880"/>
              <a:gd name="connsiteY56" fmla="*/ 242798 h 1506925"/>
              <a:gd name="connsiteX57" fmla="*/ 1988578 w 5269880"/>
              <a:gd name="connsiteY57" fmla="*/ 256245 h 1506925"/>
              <a:gd name="connsiteX58" fmla="*/ 2445778 w 5269880"/>
              <a:gd name="connsiteY58" fmla="*/ 296586 h 1506925"/>
              <a:gd name="connsiteX59" fmla="*/ 3104684 w 5269880"/>
              <a:gd name="connsiteY59" fmla="*/ 310034 h 1506925"/>
              <a:gd name="connsiteX60" fmla="*/ 2620590 w 5269880"/>
              <a:gd name="connsiteY60" fmla="*/ 484845 h 1506925"/>
              <a:gd name="connsiteX61" fmla="*/ 1907896 w 5269880"/>
              <a:gd name="connsiteY61" fmla="*/ 646210 h 1506925"/>
              <a:gd name="connsiteX62" fmla="*/ 2096155 w 5269880"/>
              <a:gd name="connsiteY62" fmla="*/ 794128 h 1506925"/>
              <a:gd name="connsiteX63" fmla="*/ 3561884 w 5269880"/>
              <a:gd name="connsiteY63" fmla="*/ 753786 h 1506925"/>
              <a:gd name="connsiteX64" fmla="*/ 3884614 w 5269880"/>
              <a:gd name="connsiteY64" fmla="*/ 699998 h 1506925"/>
              <a:gd name="connsiteX65" fmla="*/ 3736696 w 5269880"/>
              <a:gd name="connsiteY65" fmla="*/ 659657 h 1506925"/>
              <a:gd name="connsiteX66" fmla="*/ 1612061 w 5269880"/>
              <a:gd name="connsiteY66" fmla="*/ 713445 h 1506925"/>
              <a:gd name="connsiteX67" fmla="*/ 3360178 w 5269880"/>
              <a:gd name="connsiteY67" fmla="*/ 659657 h 1506925"/>
              <a:gd name="connsiteX68" fmla="*/ 3898061 w 5269880"/>
              <a:gd name="connsiteY68" fmla="*/ 565528 h 1506925"/>
              <a:gd name="connsiteX69" fmla="*/ 2539908 w 5269880"/>
              <a:gd name="connsiteY69" fmla="*/ 619316 h 1506925"/>
              <a:gd name="connsiteX70" fmla="*/ 2217178 w 5269880"/>
              <a:gd name="connsiteY70" fmla="*/ 673104 h 1506925"/>
              <a:gd name="connsiteX71" fmla="*/ 3467755 w 5269880"/>
              <a:gd name="connsiteY71" fmla="*/ 632763 h 1506925"/>
              <a:gd name="connsiteX72" fmla="*/ 4086320 w 5269880"/>
              <a:gd name="connsiteY72" fmla="*/ 552081 h 1506925"/>
              <a:gd name="connsiteX73" fmla="*/ 912814 w 5269880"/>
              <a:gd name="connsiteY73" fmla="*/ 659657 h 1506925"/>
              <a:gd name="connsiteX74" fmla="*/ 1504484 w 5269880"/>
              <a:gd name="connsiteY74" fmla="*/ 673104 h 1506925"/>
              <a:gd name="connsiteX75" fmla="*/ 1356567 w 5269880"/>
              <a:gd name="connsiteY75" fmla="*/ 713445 h 1506925"/>
              <a:gd name="connsiteX76" fmla="*/ 1410355 w 5269880"/>
              <a:gd name="connsiteY76" fmla="*/ 740339 h 1506925"/>
              <a:gd name="connsiteX77" fmla="*/ 2781955 w 5269880"/>
              <a:gd name="connsiteY77" fmla="*/ 780681 h 1506925"/>
              <a:gd name="connsiteX78" fmla="*/ 2190284 w 5269880"/>
              <a:gd name="connsiteY78" fmla="*/ 874810 h 1506925"/>
              <a:gd name="connsiteX79" fmla="*/ 2123049 w 5269880"/>
              <a:gd name="connsiteY79" fmla="*/ 915151 h 1506925"/>
              <a:gd name="connsiteX80" fmla="*/ 2687825 w 5269880"/>
              <a:gd name="connsiteY80" fmla="*/ 888257 h 1506925"/>
              <a:gd name="connsiteX81" fmla="*/ 3521543 w 5269880"/>
              <a:gd name="connsiteY81" fmla="*/ 753786 h 1506925"/>
              <a:gd name="connsiteX82" fmla="*/ 3844272 w 5269880"/>
              <a:gd name="connsiteY82" fmla="*/ 673104 h 1506925"/>
              <a:gd name="connsiteX83" fmla="*/ 1733084 w 5269880"/>
              <a:gd name="connsiteY83" fmla="*/ 753786 h 1506925"/>
              <a:gd name="connsiteX84" fmla="*/ 1612061 w 5269880"/>
              <a:gd name="connsiteY84" fmla="*/ 821022 h 1506925"/>
              <a:gd name="connsiteX85" fmla="*/ 3736696 w 5269880"/>
              <a:gd name="connsiteY85" fmla="*/ 619316 h 1506925"/>
              <a:gd name="connsiteX86" fmla="*/ 4140108 w 5269880"/>
              <a:gd name="connsiteY86" fmla="*/ 538634 h 1506925"/>
              <a:gd name="connsiteX87" fmla="*/ 2459225 w 5269880"/>
              <a:gd name="connsiteY87" fmla="*/ 686551 h 1506925"/>
              <a:gd name="connsiteX88" fmla="*/ 2176837 w 5269880"/>
              <a:gd name="connsiteY88" fmla="*/ 753786 h 1506925"/>
              <a:gd name="connsiteX89" fmla="*/ 2096155 w 5269880"/>
              <a:gd name="connsiteY89" fmla="*/ 780681 h 1506925"/>
              <a:gd name="connsiteX90" fmla="*/ 3050896 w 5269880"/>
              <a:gd name="connsiteY90" fmla="*/ 740339 h 1506925"/>
              <a:gd name="connsiteX91" fmla="*/ 3225708 w 5269880"/>
              <a:gd name="connsiteY91" fmla="*/ 713445 h 1506925"/>
              <a:gd name="connsiteX92" fmla="*/ 3951849 w 5269880"/>
              <a:gd name="connsiteY92" fmla="*/ 659657 h 1506925"/>
              <a:gd name="connsiteX93" fmla="*/ 1168308 w 5269880"/>
              <a:gd name="connsiteY93" fmla="*/ 807575 h 1506925"/>
              <a:gd name="connsiteX94" fmla="*/ 3373625 w 5269880"/>
              <a:gd name="connsiteY94" fmla="*/ 767234 h 1506925"/>
              <a:gd name="connsiteX95" fmla="*/ 2983661 w 5269880"/>
              <a:gd name="connsiteY95" fmla="*/ 807575 h 1506925"/>
              <a:gd name="connsiteX96" fmla="*/ 2244072 w 5269880"/>
              <a:gd name="connsiteY96" fmla="*/ 821022 h 1506925"/>
              <a:gd name="connsiteX97" fmla="*/ 1948237 w 5269880"/>
              <a:gd name="connsiteY97" fmla="*/ 874810 h 1506925"/>
              <a:gd name="connsiteX98" fmla="*/ 2055814 w 5269880"/>
              <a:gd name="connsiteY98" fmla="*/ 861363 h 1506925"/>
              <a:gd name="connsiteX99" fmla="*/ 3669461 w 5269880"/>
              <a:gd name="connsiteY99" fmla="*/ 565528 h 1506925"/>
              <a:gd name="connsiteX100" fmla="*/ 4409049 w 5269880"/>
              <a:gd name="connsiteY100" fmla="*/ 417610 h 1506925"/>
              <a:gd name="connsiteX101" fmla="*/ 4583861 w 5269880"/>
              <a:gd name="connsiteY101" fmla="*/ 390716 h 1506925"/>
              <a:gd name="connsiteX102" fmla="*/ 3319837 w 5269880"/>
              <a:gd name="connsiteY102" fmla="*/ 605869 h 1506925"/>
              <a:gd name="connsiteX103" fmla="*/ 2217178 w 5269880"/>
              <a:gd name="connsiteY103" fmla="*/ 753786 h 1506925"/>
              <a:gd name="connsiteX104" fmla="*/ 3656014 w 5269880"/>
              <a:gd name="connsiteY104" fmla="*/ 713445 h 1506925"/>
              <a:gd name="connsiteX105" fmla="*/ 4059425 w 5269880"/>
              <a:gd name="connsiteY105" fmla="*/ 740339 h 1506925"/>
              <a:gd name="connsiteX106" fmla="*/ 2876084 w 5269880"/>
              <a:gd name="connsiteY106" fmla="*/ 794128 h 1506925"/>
              <a:gd name="connsiteX107" fmla="*/ 2499567 w 5269880"/>
              <a:gd name="connsiteY107" fmla="*/ 861363 h 1506925"/>
              <a:gd name="connsiteX108" fmla="*/ 1719637 w 5269880"/>
              <a:gd name="connsiteY108" fmla="*/ 874810 h 1506925"/>
              <a:gd name="connsiteX109" fmla="*/ 4677990 w 5269880"/>
              <a:gd name="connsiteY109" fmla="*/ 901704 h 1506925"/>
              <a:gd name="connsiteX110" fmla="*/ 2902978 w 5269880"/>
              <a:gd name="connsiteY110" fmla="*/ 968939 h 1506925"/>
              <a:gd name="connsiteX111" fmla="*/ 3682908 w 5269880"/>
              <a:gd name="connsiteY111" fmla="*/ 1022728 h 1506925"/>
              <a:gd name="connsiteX112" fmla="*/ 3992190 w 5269880"/>
              <a:gd name="connsiteY112" fmla="*/ 1049622 h 1506925"/>
              <a:gd name="connsiteX113" fmla="*/ 1154861 w 5269880"/>
              <a:gd name="connsiteY113" fmla="*/ 1116857 h 1506925"/>
              <a:gd name="connsiteX114" fmla="*/ 3682908 w 5269880"/>
              <a:gd name="connsiteY114" fmla="*/ 1022728 h 1506925"/>
              <a:gd name="connsiteX115" fmla="*/ 1504484 w 5269880"/>
              <a:gd name="connsiteY115" fmla="*/ 1063069 h 1506925"/>
              <a:gd name="connsiteX116" fmla="*/ 1437249 w 5269880"/>
              <a:gd name="connsiteY116" fmla="*/ 1076516 h 1506925"/>
              <a:gd name="connsiteX117" fmla="*/ 1854108 w 5269880"/>
              <a:gd name="connsiteY117" fmla="*/ 1049622 h 1506925"/>
              <a:gd name="connsiteX118" fmla="*/ 3266049 w 5269880"/>
              <a:gd name="connsiteY118" fmla="*/ 982386 h 1506925"/>
              <a:gd name="connsiteX119" fmla="*/ 2808849 w 5269880"/>
              <a:gd name="connsiteY119" fmla="*/ 1049622 h 1506925"/>
              <a:gd name="connsiteX120" fmla="*/ 1127967 w 5269880"/>
              <a:gd name="connsiteY120" fmla="*/ 1076516 h 1506925"/>
              <a:gd name="connsiteX121" fmla="*/ 1638955 w 5269880"/>
              <a:gd name="connsiteY121" fmla="*/ 1049622 h 1506925"/>
              <a:gd name="connsiteX122" fmla="*/ 2943320 w 5269880"/>
              <a:gd name="connsiteY122" fmla="*/ 1022728 h 1506925"/>
              <a:gd name="connsiteX123" fmla="*/ 3763590 w 5269880"/>
              <a:gd name="connsiteY123" fmla="*/ 888257 h 1506925"/>
              <a:gd name="connsiteX124" fmla="*/ 3911508 w 5269880"/>
              <a:gd name="connsiteY124" fmla="*/ 874810 h 1506925"/>
              <a:gd name="connsiteX125" fmla="*/ 1598614 w 5269880"/>
              <a:gd name="connsiteY125" fmla="*/ 942045 h 1506925"/>
              <a:gd name="connsiteX126" fmla="*/ 1491037 w 5269880"/>
              <a:gd name="connsiteY126" fmla="*/ 955492 h 1506925"/>
              <a:gd name="connsiteX127" fmla="*/ 1719637 w 5269880"/>
              <a:gd name="connsiteY127" fmla="*/ 915151 h 1506925"/>
              <a:gd name="connsiteX128" fmla="*/ 3777037 w 5269880"/>
              <a:gd name="connsiteY128" fmla="*/ 834469 h 1506925"/>
              <a:gd name="connsiteX129" fmla="*/ 1612061 w 5269880"/>
              <a:gd name="connsiteY129" fmla="*/ 861363 h 1506925"/>
              <a:gd name="connsiteX130" fmla="*/ 1907896 w 5269880"/>
              <a:gd name="connsiteY130" fmla="*/ 847916 h 1506925"/>
              <a:gd name="connsiteX131" fmla="*/ 3467755 w 5269880"/>
              <a:gd name="connsiteY131" fmla="*/ 713445 h 1506925"/>
              <a:gd name="connsiteX132" fmla="*/ 2418884 w 5269880"/>
              <a:gd name="connsiteY132" fmla="*/ 753786 h 1506925"/>
              <a:gd name="connsiteX133" fmla="*/ 1491037 w 5269880"/>
              <a:gd name="connsiteY133" fmla="*/ 767234 h 1506925"/>
              <a:gd name="connsiteX134" fmla="*/ 2391990 w 5269880"/>
              <a:gd name="connsiteY134" fmla="*/ 821022 h 1506925"/>
              <a:gd name="connsiteX135" fmla="*/ 3292943 w 5269880"/>
              <a:gd name="connsiteY135" fmla="*/ 673104 h 1506925"/>
              <a:gd name="connsiteX136" fmla="*/ 3682908 w 5269880"/>
              <a:gd name="connsiteY136" fmla="*/ 619316 h 1506925"/>
              <a:gd name="connsiteX137" fmla="*/ 3118131 w 5269880"/>
              <a:gd name="connsiteY137" fmla="*/ 713445 h 1506925"/>
              <a:gd name="connsiteX138" fmla="*/ 1504484 w 5269880"/>
              <a:gd name="connsiteY138" fmla="*/ 619316 h 1506925"/>
              <a:gd name="connsiteX139" fmla="*/ 2472672 w 5269880"/>
              <a:gd name="connsiteY139" fmla="*/ 444504 h 1506925"/>
              <a:gd name="connsiteX140" fmla="*/ 3225708 w 5269880"/>
              <a:gd name="connsiteY140" fmla="*/ 283139 h 1506925"/>
              <a:gd name="connsiteX141" fmla="*/ 3682908 w 5269880"/>
              <a:gd name="connsiteY141" fmla="*/ 215904 h 1506925"/>
              <a:gd name="connsiteX142" fmla="*/ 2835743 w 5269880"/>
              <a:gd name="connsiteY142" fmla="*/ 310034 h 1506925"/>
              <a:gd name="connsiteX143" fmla="*/ 1934790 w 5269880"/>
              <a:gd name="connsiteY143" fmla="*/ 471398 h 1506925"/>
              <a:gd name="connsiteX144" fmla="*/ 1706190 w 5269880"/>
              <a:gd name="connsiteY144" fmla="*/ 552081 h 1506925"/>
              <a:gd name="connsiteX145" fmla="*/ 2553355 w 5269880"/>
              <a:gd name="connsiteY145" fmla="*/ 350375 h 1506925"/>
              <a:gd name="connsiteX146" fmla="*/ 2997108 w 5269880"/>
              <a:gd name="connsiteY146" fmla="*/ 148669 h 1506925"/>
              <a:gd name="connsiteX147" fmla="*/ 3131578 w 5269880"/>
              <a:gd name="connsiteY147" fmla="*/ 67986 h 1506925"/>
              <a:gd name="connsiteX148" fmla="*/ 2445778 w 5269880"/>
              <a:gd name="connsiteY148" fmla="*/ 162116 h 1506925"/>
              <a:gd name="connsiteX149" fmla="*/ 1867555 w 5269880"/>
              <a:gd name="connsiteY149" fmla="*/ 269692 h 1506925"/>
              <a:gd name="connsiteX150" fmla="*/ 1746531 w 5269880"/>
              <a:gd name="connsiteY150" fmla="*/ 323481 h 1506925"/>
              <a:gd name="connsiteX151" fmla="*/ 2244072 w 5269880"/>
              <a:gd name="connsiteY151" fmla="*/ 256245 h 1506925"/>
              <a:gd name="connsiteX152" fmla="*/ 2741614 w 5269880"/>
              <a:gd name="connsiteY152" fmla="*/ 148669 h 1506925"/>
              <a:gd name="connsiteX153" fmla="*/ 3010555 w 5269880"/>
              <a:gd name="connsiteY153" fmla="*/ 108328 h 1506925"/>
              <a:gd name="connsiteX154" fmla="*/ 2432331 w 5269880"/>
              <a:gd name="connsiteY154" fmla="*/ 135222 h 1506925"/>
              <a:gd name="connsiteX155" fmla="*/ 1988578 w 5269880"/>
              <a:gd name="connsiteY155" fmla="*/ 242798 h 1506925"/>
              <a:gd name="connsiteX156" fmla="*/ 1907896 w 5269880"/>
              <a:gd name="connsiteY156" fmla="*/ 269692 h 1506925"/>
              <a:gd name="connsiteX157" fmla="*/ 3360178 w 5269880"/>
              <a:gd name="connsiteY157" fmla="*/ 108328 h 1506925"/>
              <a:gd name="connsiteX158" fmla="*/ 3225708 w 5269880"/>
              <a:gd name="connsiteY158" fmla="*/ 135222 h 1506925"/>
              <a:gd name="connsiteX159" fmla="*/ 2015472 w 5269880"/>
              <a:gd name="connsiteY159" fmla="*/ 283139 h 1506925"/>
              <a:gd name="connsiteX160" fmla="*/ 1948237 w 5269880"/>
              <a:gd name="connsiteY160" fmla="*/ 310034 h 1506925"/>
              <a:gd name="connsiteX161" fmla="*/ 2808849 w 5269880"/>
              <a:gd name="connsiteY161" fmla="*/ 162116 h 1506925"/>
              <a:gd name="connsiteX162" fmla="*/ 3145025 w 5269880"/>
              <a:gd name="connsiteY162" fmla="*/ 108328 h 1506925"/>
              <a:gd name="connsiteX163" fmla="*/ 3306390 w 5269880"/>
              <a:gd name="connsiteY163" fmla="*/ 41092 h 1506925"/>
              <a:gd name="connsiteX164" fmla="*/ 3346731 w 5269880"/>
              <a:gd name="connsiteY164" fmla="*/ 14198 h 1506925"/>
              <a:gd name="connsiteX165" fmla="*/ 2338202 w 5269880"/>
              <a:gd name="connsiteY165" fmla="*/ 81434 h 1506925"/>
              <a:gd name="connsiteX166" fmla="*/ 2916425 w 5269880"/>
              <a:gd name="connsiteY166" fmla="*/ 41092 h 1506925"/>
              <a:gd name="connsiteX167" fmla="*/ 3225708 w 5269880"/>
              <a:gd name="connsiteY167" fmla="*/ 751 h 1506925"/>
              <a:gd name="connsiteX168" fmla="*/ 3279496 w 5269880"/>
              <a:gd name="connsiteY168" fmla="*/ 14198 h 1506925"/>
              <a:gd name="connsiteX169" fmla="*/ 3292943 w 5269880"/>
              <a:gd name="connsiteY169" fmla="*/ 81434 h 1506925"/>
              <a:gd name="connsiteX170" fmla="*/ 3400520 w 5269880"/>
              <a:gd name="connsiteY170" fmla="*/ 108328 h 1506925"/>
              <a:gd name="connsiteX171" fmla="*/ 3373625 w 5269880"/>
              <a:gd name="connsiteY171" fmla="*/ 162116 h 1506925"/>
              <a:gd name="connsiteX172" fmla="*/ 3252602 w 5269880"/>
              <a:gd name="connsiteY172" fmla="*/ 229351 h 1506925"/>
              <a:gd name="connsiteX173" fmla="*/ 3333284 w 5269880"/>
              <a:gd name="connsiteY173" fmla="*/ 242798 h 1506925"/>
              <a:gd name="connsiteX174" fmla="*/ 3588778 w 5269880"/>
              <a:gd name="connsiteY174" fmla="*/ 256245 h 1506925"/>
              <a:gd name="connsiteX175" fmla="*/ 3548437 w 5269880"/>
              <a:gd name="connsiteY175" fmla="*/ 283139 h 1506925"/>
              <a:gd name="connsiteX176" fmla="*/ 3656014 w 5269880"/>
              <a:gd name="connsiteY176" fmla="*/ 310034 h 1506925"/>
              <a:gd name="connsiteX177" fmla="*/ 3830825 w 5269880"/>
              <a:gd name="connsiteY177" fmla="*/ 336928 h 1506925"/>
              <a:gd name="connsiteX178" fmla="*/ 3898061 w 5269880"/>
              <a:gd name="connsiteY178" fmla="*/ 350375 h 1506925"/>
              <a:gd name="connsiteX179" fmla="*/ 3736696 w 5269880"/>
              <a:gd name="connsiteY179" fmla="*/ 457951 h 1506925"/>
              <a:gd name="connsiteX180" fmla="*/ 3656014 w 5269880"/>
              <a:gd name="connsiteY180" fmla="*/ 538634 h 1506925"/>
              <a:gd name="connsiteX181" fmla="*/ 3790484 w 5269880"/>
              <a:gd name="connsiteY181" fmla="*/ 525186 h 1506925"/>
              <a:gd name="connsiteX182" fmla="*/ 3871167 w 5269880"/>
              <a:gd name="connsiteY182" fmla="*/ 498292 h 1506925"/>
              <a:gd name="connsiteX183" fmla="*/ 3830825 w 5269880"/>
              <a:gd name="connsiteY183" fmla="*/ 471398 h 1506925"/>
              <a:gd name="connsiteX184" fmla="*/ 3521543 w 5269880"/>
              <a:gd name="connsiteY184" fmla="*/ 431057 h 1506925"/>
              <a:gd name="connsiteX185" fmla="*/ 2808849 w 5269880"/>
              <a:gd name="connsiteY185" fmla="*/ 417610 h 1506925"/>
              <a:gd name="connsiteX186" fmla="*/ 2634037 w 5269880"/>
              <a:gd name="connsiteY186" fmla="*/ 363822 h 1506925"/>
              <a:gd name="connsiteX187" fmla="*/ 2822296 w 5269880"/>
              <a:gd name="connsiteY187" fmla="*/ 215904 h 1506925"/>
              <a:gd name="connsiteX188" fmla="*/ 2916425 w 5269880"/>
              <a:gd name="connsiteY188" fmla="*/ 175563 h 1506925"/>
              <a:gd name="connsiteX189" fmla="*/ 2136496 w 5269880"/>
              <a:gd name="connsiteY189" fmla="*/ 256245 h 1506925"/>
              <a:gd name="connsiteX190" fmla="*/ 2365096 w 5269880"/>
              <a:gd name="connsiteY190" fmla="*/ 229351 h 1506925"/>
              <a:gd name="connsiteX191" fmla="*/ 2593696 w 5269880"/>
              <a:gd name="connsiteY191" fmla="*/ 189010 h 1506925"/>
              <a:gd name="connsiteX192" fmla="*/ 2714720 w 5269880"/>
              <a:gd name="connsiteY192" fmla="*/ 162116 h 1506925"/>
              <a:gd name="connsiteX193" fmla="*/ 2418884 w 5269880"/>
              <a:gd name="connsiteY193" fmla="*/ 283139 h 1506925"/>
              <a:gd name="connsiteX194" fmla="*/ 2136496 w 5269880"/>
              <a:gd name="connsiteY194" fmla="*/ 417610 h 1506925"/>
              <a:gd name="connsiteX195" fmla="*/ 1881002 w 5269880"/>
              <a:gd name="connsiteY195" fmla="*/ 525186 h 1506925"/>
              <a:gd name="connsiteX196" fmla="*/ 2190284 w 5269880"/>
              <a:gd name="connsiteY196" fmla="*/ 471398 h 1506925"/>
              <a:gd name="connsiteX197" fmla="*/ 2365096 w 5269880"/>
              <a:gd name="connsiteY197" fmla="*/ 444504 h 1506925"/>
              <a:gd name="connsiteX198" fmla="*/ 2163390 w 5269880"/>
              <a:gd name="connsiteY198" fmla="*/ 457951 h 1506925"/>
              <a:gd name="connsiteX199" fmla="*/ 1665849 w 5269880"/>
              <a:gd name="connsiteY199" fmla="*/ 552081 h 1506925"/>
              <a:gd name="connsiteX200" fmla="*/ 1370014 w 5269880"/>
              <a:gd name="connsiteY200" fmla="*/ 619316 h 1506925"/>
              <a:gd name="connsiteX201" fmla="*/ 1302778 w 5269880"/>
              <a:gd name="connsiteY201" fmla="*/ 646210 h 1506925"/>
              <a:gd name="connsiteX202" fmla="*/ 2244072 w 5269880"/>
              <a:gd name="connsiteY202" fmla="*/ 404163 h 1506925"/>
              <a:gd name="connsiteX203" fmla="*/ 1894449 w 5269880"/>
              <a:gd name="connsiteY203" fmla="*/ 471398 h 1506925"/>
              <a:gd name="connsiteX204" fmla="*/ 1800320 w 5269880"/>
              <a:gd name="connsiteY204" fmla="*/ 498292 h 1506925"/>
              <a:gd name="connsiteX205" fmla="*/ 2028920 w 5269880"/>
              <a:gd name="connsiteY205" fmla="*/ 444504 h 1506925"/>
              <a:gd name="connsiteX206" fmla="*/ 1894449 w 5269880"/>
              <a:gd name="connsiteY206" fmla="*/ 471398 h 1506925"/>
              <a:gd name="connsiteX207" fmla="*/ 1437249 w 5269880"/>
              <a:gd name="connsiteY207" fmla="*/ 538634 h 1506925"/>
              <a:gd name="connsiteX208" fmla="*/ 1988578 w 5269880"/>
              <a:gd name="connsiteY208" fmla="*/ 444504 h 1506925"/>
              <a:gd name="connsiteX209" fmla="*/ 2244072 w 5269880"/>
              <a:gd name="connsiteY209" fmla="*/ 390716 h 1506925"/>
              <a:gd name="connsiteX210" fmla="*/ 2055814 w 5269880"/>
              <a:gd name="connsiteY210" fmla="*/ 404163 h 1506925"/>
              <a:gd name="connsiteX211" fmla="*/ 1921343 w 5269880"/>
              <a:gd name="connsiteY211" fmla="*/ 457951 h 1506925"/>
              <a:gd name="connsiteX212" fmla="*/ 1881002 w 5269880"/>
              <a:gd name="connsiteY212" fmla="*/ 471398 h 1506925"/>
              <a:gd name="connsiteX213" fmla="*/ 1907896 w 5269880"/>
              <a:gd name="connsiteY213" fmla="*/ 417610 h 1506925"/>
              <a:gd name="connsiteX214" fmla="*/ 2149943 w 5269880"/>
              <a:gd name="connsiteY214" fmla="*/ 310034 h 1506925"/>
              <a:gd name="connsiteX215" fmla="*/ 2015472 w 5269880"/>
              <a:gd name="connsiteY215" fmla="*/ 310034 h 1506925"/>
              <a:gd name="connsiteX216" fmla="*/ 1813767 w 5269880"/>
              <a:gd name="connsiteY216" fmla="*/ 363822 h 1506925"/>
              <a:gd name="connsiteX217" fmla="*/ 1746531 w 5269880"/>
              <a:gd name="connsiteY217" fmla="*/ 390716 h 1506925"/>
              <a:gd name="connsiteX218" fmla="*/ 1827214 w 5269880"/>
              <a:gd name="connsiteY218" fmla="*/ 363822 h 1506925"/>
              <a:gd name="connsiteX219" fmla="*/ 2149943 w 5269880"/>
              <a:gd name="connsiteY219" fmla="*/ 310034 h 1506925"/>
              <a:gd name="connsiteX220" fmla="*/ 2257520 w 5269880"/>
              <a:gd name="connsiteY220" fmla="*/ 296586 h 1506925"/>
              <a:gd name="connsiteX221" fmla="*/ 1773425 w 5269880"/>
              <a:gd name="connsiteY221" fmla="*/ 350375 h 1506925"/>
              <a:gd name="connsiteX222" fmla="*/ 1692743 w 5269880"/>
              <a:gd name="connsiteY222" fmla="*/ 390716 h 1506925"/>
              <a:gd name="connsiteX223" fmla="*/ 1800320 w 5269880"/>
              <a:gd name="connsiteY223" fmla="*/ 377269 h 1506925"/>
              <a:gd name="connsiteX224" fmla="*/ 2378543 w 5269880"/>
              <a:gd name="connsiteY224" fmla="*/ 269692 h 1506925"/>
              <a:gd name="connsiteX225" fmla="*/ 2513014 w 5269880"/>
              <a:gd name="connsiteY225" fmla="*/ 215904 h 1506925"/>
              <a:gd name="connsiteX226" fmla="*/ 2244072 w 5269880"/>
              <a:gd name="connsiteY226" fmla="*/ 202457 h 1506925"/>
              <a:gd name="connsiteX227" fmla="*/ 1733084 w 5269880"/>
              <a:gd name="connsiteY227" fmla="*/ 296586 h 1506925"/>
              <a:gd name="connsiteX228" fmla="*/ 1598614 w 5269880"/>
              <a:gd name="connsiteY228" fmla="*/ 350375 h 1506925"/>
              <a:gd name="connsiteX229" fmla="*/ 3077790 w 5269880"/>
              <a:gd name="connsiteY229" fmla="*/ 444504 h 1506925"/>
              <a:gd name="connsiteX230" fmla="*/ 2472672 w 5269880"/>
              <a:gd name="connsiteY230" fmla="*/ 592422 h 1506925"/>
              <a:gd name="connsiteX231" fmla="*/ 1813767 w 5269880"/>
              <a:gd name="connsiteY231" fmla="*/ 794128 h 1506925"/>
              <a:gd name="connsiteX232" fmla="*/ 1437249 w 5269880"/>
              <a:gd name="connsiteY232" fmla="*/ 955492 h 1506925"/>
              <a:gd name="connsiteX233" fmla="*/ 1746531 w 5269880"/>
              <a:gd name="connsiteY233" fmla="*/ 942045 h 1506925"/>
              <a:gd name="connsiteX234" fmla="*/ 2889531 w 5269880"/>
              <a:gd name="connsiteY234" fmla="*/ 995834 h 1506925"/>
              <a:gd name="connsiteX235" fmla="*/ 2418884 w 5269880"/>
              <a:gd name="connsiteY235" fmla="*/ 1063069 h 1506925"/>
              <a:gd name="connsiteX236" fmla="*/ 1907896 w 5269880"/>
              <a:gd name="connsiteY236" fmla="*/ 1170645 h 1506925"/>
              <a:gd name="connsiteX237" fmla="*/ 1746531 w 5269880"/>
              <a:gd name="connsiteY237" fmla="*/ 1197539 h 1506925"/>
              <a:gd name="connsiteX238" fmla="*/ 1840661 w 5269880"/>
              <a:gd name="connsiteY238" fmla="*/ 1170645 h 1506925"/>
              <a:gd name="connsiteX239" fmla="*/ 2176837 w 5269880"/>
              <a:gd name="connsiteY239" fmla="*/ 1130304 h 1506925"/>
              <a:gd name="connsiteX240" fmla="*/ 2607143 w 5269880"/>
              <a:gd name="connsiteY240" fmla="*/ 1089963 h 1506925"/>
              <a:gd name="connsiteX241" fmla="*/ 2997108 w 5269880"/>
              <a:gd name="connsiteY241" fmla="*/ 1049622 h 1506925"/>
              <a:gd name="connsiteX242" fmla="*/ 2862637 w 5269880"/>
              <a:gd name="connsiteY242" fmla="*/ 982386 h 1506925"/>
              <a:gd name="connsiteX243" fmla="*/ 2391990 w 5269880"/>
              <a:gd name="connsiteY243" fmla="*/ 942045 h 1506925"/>
              <a:gd name="connsiteX244" fmla="*/ 1585167 w 5269880"/>
              <a:gd name="connsiteY244" fmla="*/ 955492 h 1506925"/>
              <a:gd name="connsiteX245" fmla="*/ 1222096 w 5269880"/>
              <a:gd name="connsiteY245" fmla="*/ 1022728 h 1506925"/>
              <a:gd name="connsiteX246" fmla="*/ 1181755 w 5269880"/>
              <a:gd name="connsiteY246" fmla="*/ 1036175 h 1506925"/>
              <a:gd name="connsiteX247" fmla="*/ 1638955 w 5269880"/>
              <a:gd name="connsiteY247" fmla="*/ 834469 h 1506925"/>
              <a:gd name="connsiteX248" fmla="*/ 2082708 w 5269880"/>
              <a:gd name="connsiteY248" fmla="*/ 753786 h 1506925"/>
              <a:gd name="connsiteX249" fmla="*/ 1558272 w 5269880"/>
              <a:gd name="connsiteY249" fmla="*/ 942045 h 1506925"/>
              <a:gd name="connsiteX250" fmla="*/ 1396908 w 5269880"/>
              <a:gd name="connsiteY250" fmla="*/ 915151 h 1506925"/>
              <a:gd name="connsiteX251" fmla="*/ 1383461 w 5269880"/>
              <a:gd name="connsiteY251" fmla="*/ 861363 h 1506925"/>
              <a:gd name="connsiteX252" fmla="*/ 1517931 w 5269880"/>
              <a:gd name="connsiteY252" fmla="*/ 794128 h 1506925"/>
              <a:gd name="connsiteX253" fmla="*/ 2015472 w 5269880"/>
              <a:gd name="connsiteY253" fmla="*/ 673104 h 1506925"/>
              <a:gd name="connsiteX254" fmla="*/ 1773425 w 5269880"/>
              <a:gd name="connsiteY254" fmla="*/ 699998 h 1506925"/>
              <a:gd name="connsiteX255" fmla="*/ 1033837 w 5269880"/>
              <a:gd name="connsiteY255" fmla="*/ 834469 h 1506925"/>
              <a:gd name="connsiteX256" fmla="*/ 2338202 w 5269880"/>
              <a:gd name="connsiteY256" fmla="*/ 861363 h 1506925"/>
              <a:gd name="connsiteX257" fmla="*/ 2015472 w 5269880"/>
              <a:gd name="connsiteY257" fmla="*/ 942045 h 1506925"/>
              <a:gd name="connsiteX258" fmla="*/ 953155 w 5269880"/>
              <a:gd name="connsiteY258" fmla="*/ 1184092 h 1506925"/>
              <a:gd name="connsiteX259" fmla="*/ 899367 w 5269880"/>
              <a:gd name="connsiteY259" fmla="*/ 1210986 h 1506925"/>
              <a:gd name="connsiteX260" fmla="*/ 939708 w 5269880"/>
              <a:gd name="connsiteY260" fmla="*/ 1197539 h 1506925"/>
              <a:gd name="connsiteX261" fmla="*/ 1208649 w 5269880"/>
              <a:gd name="connsiteY261" fmla="*/ 1143751 h 1506925"/>
              <a:gd name="connsiteX262" fmla="*/ 1612061 w 5269880"/>
              <a:gd name="connsiteY262" fmla="*/ 1076516 h 1506925"/>
              <a:gd name="connsiteX263" fmla="*/ 1827214 w 5269880"/>
              <a:gd name="connsiteY263" fmla="*/ 1049622 h 1506925"/>
              <a:gd name="connsiteX264" fmla="*/ 1692743 w 5269880"/>
              <a:gd name="connsiteY264" fmla="*/ 1157198 h 1506925"/>
              <a:gd name="connsiteX265" fmla="*/ 1208649 w 5269880"/>
              <a:gd name="connsiteY265" fmla="*/ 1358904 h 1506925"/>
              <a:gd name="connsiteX266" fmla="*/ 1074178 w 5269880"/>
              <a:gd name="connsiteY266" fmla="*/ 1426139 h 1506925"/>
              <a:gd name="connsiteX267" fmla="*/ 1383461 w 5269880"/>
              <a:gd name="connsiteY267" fmla="*/ 1291669 h 1506925"/>
              <a:gd name="connsiteX268" fmla="*/ 1894449 w 5269880"/>
              <a:gd name="connsiteY268" fmla="*/ 1116857 h 1506925"/>
              <a:gd name="connsiteX269" fmla="*/ 2042367 w 5269880"/>
              <a:gd name="connsiteY269" fmla="*/ 1049622 h 1506925"/>
              <a:gd name="connsiteX270" fmla="*/ 1356567 w 5269880"/>
              <a:gd name="connsiteY270" fmla="*/ 1170645 h 1506925"/>
              <a:gd name="connsiteX271" fmla="*/ 993496 w 5269880"/>
              <a:gd name="connsiteY271" fmla="*/ 1332010 h 1506925"/>
              <a:gd name="connsiteX272" fmla="*/ 1195202 w 5269880"/>
              <a:gd name="connsiteY272" fmla="*/ 1358904 h 1506925"/>
              <a:gd name="connsiteX273" fmla="*/ 2028920 w 5269880"/>
              <a:gd name="connsiteY273" fmla="*/ 1197539 h 1506925"/>
              <a:gd name="connsiteX274" fmla="*/ 1638955 w 5269880"/>
              <a:gd name="connsiteY274" fmla="*/ 1170645 h 1506925"/>
              <a:gd name="connsiteX275" fmla="*/ 670767 w 5269880"/>
              <a:gd name="connsiteY275" fmla="*/ 1197539 h 1506925"/>
              <a:gd name="connsiteX276" fmla="*/ 899367 w 5269880"/>
              <a:gd name="connsiteY276" fmla="*/ 1130304 h 1506925"/>
              <a:gd name="connsiteX277" fmla="*/ 1813767 w 5269880"/>
              <a:gd name="connsiteY277" fmla="*/ 982386 h 1506925"/>
              <a:gd name="connsiteX278" fmla="*/ 1867555 w 5269880"/>
              <a:gd name="connsiteY278" fmla="*/ 968939 h 1506925"/>
              <a:gd name="connsiteX279" fmla="*/ 1665849 w 5269880"/>
              <a:gd name="connsiteY279" fmla="*/ 982386 h 1506925"/>
              <a:gd name="connsiteX280" fmla="*/ 1114520 w 5269880"/>
              <a:gd name="connsiteY280" fmla="*/ 1103410 h 1506925"/>
              <a:gd name="connsiteX281" fmla="*/ 845578 w 5269880"/>
              <a:gd name="connsiteY281" fmla="*/ 1143751 h 1506925"/>
              <a:gd name="connsiteX282" fmla="*/ 1127967 w 5269880"/>
              <a:gd name="connsiteY282" fmla="*/ 1036175 h 1506925"/>
              <a:gd name="connsiteX283" fmla="*/ 1585167 w 5269880"/>
              <a:gd name="connsiteY283" fmla="*/ 888257 h 1506925"/>
              <a:gd name="connsiteX284" fmla="*/ 953155 w 5269880"/>
              <a:gd name="connsiteY284" fmla="*/ 942045 h 1506925"/>
              <a:gd name="connsiteX285" fmla="*/ 724555 w 5269880"/>
              <a:gd name="connsiteY285" fmla="*/ 995834 h 1506925"/>
              <a:gd name="connsiteX286" fmla="*/ 1437249 w 5269880"/>
              <a:gd name="connsiteY286" fmla="*/ 901704 h 1506925"/>
              <a:gd name="connsiteX287" fmla="*/ 1759978 w 5269880"/>
              <a:gd name="connsiteY287" fmla="*/ 847916 h 1506925"/>
              <a:gd name="connsiteX288" fmla="*/ 1423802 w 5269880"/>
              <a:gd name="connsiteY288" fmla="*/ 874810 h 1506925"/>
              <a:gd name="connsiteX289" fmla="*/ 912814 w 5269880"/>
              <a:gd name="connsiteY289" fmla="*/ 1036175 h 1506925"/>
              <a:gd name="connsiteX290" fmla="*/ 791790 w 5269880"/>
              <a:gd name="connsiteY290" fmla="*/ 1130304 h 1506925"/>
              <a:gd name="connsiteX291" fmla="*/ 1571720 w 5269880"/>
              <a:gd name="connsiteY291" fmla="*/ 1089963 h 1506925"/>
              <a:gd name="connsiteX292" fmla="*/ 1343120 w 5269880"/>
              <a:gd name="connsiteY292" fmla="*/ 1116857 h 1506925"/>
              <a:gd name="connsiteX293" fmla="*/ 1020390 w 5269880"/>
              <a:gd name="connsiteY293" fmla="*/ 1170645 h 1506925"/>
              <a:gd name="connsiteX294" fmla="*/ 980049 w 5269880"/>
              <a:gd name="connsiteY294" fmla="*/ 1184092 h 1506925"/>
              <a:gd name="connsiteX295" fmla="*/ 1033837 w 5269880"/>
              <a:gd name="connsiteY295" fmla="*/ 1170645 h 1506925"/>
              <a:gd name="connsiteX296" fmla="*/ 1464143 w 5269880"/>
              <a:gd name="connsiteY296" fmla="*/ 1157198 h 1506925"/>
              <a:gd name="connsiteX297" fmla="*/ 2002025 w 5269880"/>
              <a:gd name="connsiteY297" fmla="*/ 1170645 h 1506925"/>
              <a:gd name="connsiteX298" fmla="*/ 1544825 w 5269880"/>
              <a:gd name="connsiteY298" fmla="*/ 1237881 h 1506925"/>
              <a:gd name="connsiteX299" fmla="*/ 1248990 w 5269880"/>
              <a:gd name="connsiteY299" fmla="*/ 1318563 h 1506925"/>
              <a:gd name="connsiteX300" fmla="*/ 2311308 w 5269880"/>
              <a:gd name="connsiteY300" fmla="*/ 1224434 h 1506925"/>
              <a:gd name="connsiteX301" fmla="*/ 2795402 w 5269880"/>
              <a:gd name="connsiteY301" fmla="*/ 1197539 h 1506925"/>
              <a:gd name="connsiteX302" fmla="*/ 3118131 w 5269880"/>
              <a:gd name="connsiteY302" fmla="*/ 1210986 h 1506925"/>
              <a:gd name="connsiteX303" fmla="*/ 2768508 w 5269880"/>
              <a:gd name="connsiteY303" fmla="*/ 1318563 h 1506925"/>
              <a:gd name="connsiteX304" fmla="*/ 2432331 w 5269880"/>
              <a:gd name="connsiteY304" fmla="*/ 1466481 h 1506925"/>
              <a:gd name="connsiteX305" fmla="*/ 2620590 w 5269880"/>
              <a:gd name="connsiteY305" fmla="*/ 1426139 h 1506925"/>
              <a:gd name="connsiteX306" fmla="*/ 3844272 w 5269880"/>
              <a:gd name="connsiteY306" fmla="*/ 1224434 h 1506925"/>
              <a:gd name="connsiteX307" fmla="*/ 3924955 w 5269880"/>
              <a:gd name="connsiteY307" fmla="*/ 1210986 h 1506925"/>
              <a:gd name="connsiteX308" fmla="*/ 2674378 w 5269880"/>
              <a:gd name="connsiteY308" fmla="*/ 1251328 h 1506925"/>
              <a:gd name="connsiteX309" fmla="*/ 1733084 w 5269880"/>
              <a:gd name="connsiteY309" fmla="*/ 1385798 h 1506925"/>
              <a:gd name="connsiteX310" fmla="*/ 1275884 w 5269880"/>
              <a:gd name="connsiteY310" fmla="*/ 1493375 h 1506925"/>
              <a:gd name="connsiteX311" fmla="*/ 1961684 w 5269880"/>
              <a:gd name="connsiteY311" fmla="*/ 1399245 h 1506925"/>
              <a:gd name="connsiteX312" fmla="*/ 3266049 w 5269880"/>
              <a:gd name="connsiteY312" fmla="*/ 1170645 h 1506925"/>
              <a:gd name="connsiteX313" fmla="*/ 2943320 w 5269880"/>
              <a:gd name="connsiteY313" fmla="*/ 1157198 h 1506925"/>
              <a:gd name="connsiteX314" fmla="*/ 1988578 w 5269880"/>
              <a:gd name="connsiteY314" fmla="*/ 1184092 h 1506925"/>
              <a:gd name="connsiteX315" fmla="*/ 1625508 w 5269880"/>
              <a:gd name="connsiteY315" fmla="*/ 1345457 h 1506925"/>
              <a:gd name="connsiteX316" fmla="*/ 3871167 w 5269880"/>
              <a:gd name="connsiteY316" fmla="*/ 982386 h 1506925"/>
              <a:gd name="connsiteX317" fmla="*/ 3924955 w 5269880"/>
              <a:gd name="connsiteY317" fmla="*/ 968939 h 1506925"/>
              <a:gd name="connsiteX318" fmla="*/ 2486120 w 5269880"/>
              <a:gd name="connsiteY318" fmla="*/ 1210986 h 1506925"/>
              <a:gd name="connsiteX319" fmla="*/ 2217178 w 5269880"/>
              <a:gd name="connsiteY319" fmla="*/ 1251328 h 1506925"/>
              <a:gd name="connsiteX320" fmla="*/ 2580249 w 5269880"/>
              <a:gd name="connsiteY320" fmla="*/ 1237881 h 1506925"/>
              <a:gd name="connsiteX321" fmla="*/ 3844272 w 5269880"/>
              <a:gd name="connsiteY321" fmla="*/ 1103410 h 1506925"/>
              <a:gd name="connsiteX322" fmla="*/ 4032531 w 5269880"/>
              <a:gd name="connsiteY322" fmla="*/ 1116857 h 1506925"/>
              <a:gd name="connsiteX323" fmla="*/ 3306390 w 5269880"/>
              <a:gd name="connsiteY323" fmla="*/ 1197539 h 1506925"/>
              <a:gd name="connsiteX324" fmla="*/ 3992190 w 5269880"/>
              <a:gd name="connsiteY324" fmla="*/ 1143751 h 1506925"/>
              <a:gd name="connsiteX325" fmla="*/ 3481202 w 5269880"/>
              <a:gd name="connsiteY325" fmla="*/ 1358904 h 1506925"/>
              <a:gd name="connsiteX326" fmla="*/ 3656014 w 5269880"/>
              <a:gd name="connsiteY326" fmla="*/ 1318563 h 1506925"/>
              <a:gd name="connsiteX327" fmla="*/ 4435943 w 5269880"/>
              <a:gd name="connsiteY327" fmla="*/ 1197539 h 1506925"/>
              <a:gd name="connsiteX328" fmla="*/ 4019084 w 5269880"/>
              <a:gd name="connsiteY328" fmla="*/ 1264775 h 1506925"/>
              <a:gd name="connsiteX329" fmla="*/ 3427414 w 5269880"/>
              <a:gd name="connsiteY329" fmla="*/ 1358904 h 1506925"/>
              <a:gd name="connsiteX330" fmla="*/ 4099767 w 5269880"/>
              <a:gd name="connsiteY330" fmla="*/ 1197539 h 1506925"/>
              <a:gd name="connsiteX331" fmla="*/ 4489731 w 5269880"/>
              <a:gd name="connsiteY331" fmla="*/ 1089963 h 1506925"/>
              <a:gd name="connsiteX332" fmla="*/ 4422496 w 5269880"/>
              <a:gd name="connsiteY332" fmla="*/ 1076516 h 1506925"/>
              <a:gd name="connsiteX333" fmla="*/ 3978743 w 5269880"/>
              <a:gd name="connsiteY333" fmla="*/ 1157198 h 1506925"/>
              <a:gd name="connsiteX334" fmla="*/ 3857720 w 5269880"/>
              <a:gd name="connsiteY334" fmla="*/ 1170645 h 1506925"/>
              <a:gd name="connsiteX335" fmla="*/ 3938402 w 5269880"/>
              <a:gd name="connsiteY335" fmla="*/ 1157198 h 1506925"/>
              <a:gd name="connsiteX336" fmla="*/ 4193896 w 5269880"/>
              <a:gd name="connsiteY336" fmla="*/ 1103410 h 1506925"/>
              <a:gd name="connsiteX337" fmla="*/ 4422496 w 5269880"/>
              <a:gd name="connsiteY337" fmla="*/ 1063069 h 1506925"/>
              <a:gd name="connsiteX338" fmla="*/ 4476284 w 5269880"/>
              <a:gd name="connsiteY338" fmla="*/ 1049622 h 1506925"/>
              <a:gd name="connsiteX339" fmla="*/ 3508096 w 5269880"/>
              <a:gd name="connsiteY339" fmla="*/ 1143751 h 1506925"/>
              <a:gd name="connsiteX340" fmla="*/ 3575331 w 5269880"/>
              <a:gd name="connsiteY340" fmla="*/ 1116857 h 1506925"/>
              <a:gd name="connsiteX341" fmla="*/ 4113214 w 5269880"/>
              <a:gd name="connsiteY341" fmla="*/ 955492 h 1506925"/>
              <a:gd name="connsiteX342" fmla="*/ 4247684 w 5269880"/>
              <a:gd name="connsiteY342" fmla="*/ 901704 h 1506925"/>
              <a:gd name="connsiteX343" fmla="*/ 4032531 w 5269880"/>
              <a:gd name="connsiteY343" fmla="*/ 821022 h 1506925"/>
              <a:gd name="connsiteX344" fmla="*/ 3467755 w 5269880"/>
              <a:gd name="connsiteY344" fmla="*/ 874810 h 1506925"/>
              <a:gd name="connsiteX345" fmla="*/ 3615672 w 5269880"/>
              <a:gd name="connsiteY345" fmla="*/ 780681 h 1506925"/>
              <a:gd name="connsiteX346" fmla="*/ 3817378 w 5269880"/>
              <a:gd name="connsiteY346" fmla="*/ 673104 h 1506925"/>
              <a:gd name="connsiteX347" fmla="*/ 3696355 w 5269880"/>
              <a:gd name="connsiteY347" fmla="*/ 659657 h 1506925"/>
              <a:gd name="connsiteX348" fmla="*/ 3077790 w 5269880"/>
              <a:gd name="connsiteY348" fmla="*/ 767234 h 1506925"/>
              <a:gd name="connsiteX349" fmla="*/ 3387072 w 5269880"/>
              <a:gd name="connsiteY349" fmla="*/ 699998 h 1506925"/>
              <a:gd name="connsiteX350" fmla="*/ 3723249 w 5269880"/>
              <a:gd name="connsiteY350" fmla="*/ 646210 h 1506925"/>
              <a:gd name="connsiteX351" fmla="*/ 3871167 w 5269880"/>
              <a:gd name="connsiteY351" fmla="*/ 605869 h 1506925"/>
              <a:gd name="connsiteX352" fmla="*/ 3790484 w 5269880"/>
              <a:gd name="connsiteY352" fmla="*/ 646210 h 1506925"/>
              <a:gd name="connsiteX353" fmla="*/ 3696355 w 5269880"/>
              <a:gd name="connsiteY353" fmla="*/ 726892 h 1506925"/>
              <a:gd name="connsiteX354" fmla="*/ 3898061 w 5269880"/>
              <a:gd name="connsiteY354" fmla="*/ 713445 h 1506925"/>
              <a:gd name="connsiteX355" fmla="*/ 3750143 w 5269880"/>
              <a:gd name="connsiteY355" fmla="*/ 699998 h 1506925"/>
              <a:gd name="connsiteX356" fmla="*/ 3467755 w 5269880"/>
              <a:gd name="connsiteY356" fmla="*/ 726892 h 15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</a:cxnLst>
            <a:rect l="l" t="t" r="r" b="b"/>
            <a:pathLst>
              <a:path w="5269880" h="1506925">
                <a:moveTo>
                  <a:pt x="2674378" y="121775"/>
                </a:moveTo>
                <a:cubicBezTo>
                  <a:pt x="2692308" y="117293"/>
                  <a:pt x="2738419" y="92950"/>
                  <a:pt x="2728167" y="108328"/>
                </a:cubicBezTo>
                <a:cubicBezTo>
                  <a:pt x="2710238" y="135222"/>
                  <a:pt x="2678563" y="153236"/>
                  <a:pt x="2647484" y="162116"/>
                </a:cubicBezTo>
                <a:cubicBezTo>
                  <a:pt x="2551112" y="189651"/>
                  <a:pt x="2449416" y="193828"/>
                  <a:pt x="2351649" y="215904"/>
                </a:cubicBezTo>
                <a:cubicBezTo>
                  <a:pt x="2310170" y="225270"/>
                  <a:pt x="2188142" y="254398"/>
                  <a:pt x="2230625" y="256245"/>
                </a:cubicBezTo>
                <a:cubicBezTo>
                  <a:pt x="2476963" y="266955"/>
                  <a:pt x="2723684" y="247280"/>
                  <a:pt x="2970214" y="242798"/>
                </a:cubicBezTo>
                <a:cubicBezTo>
                  <a:pt x="2103243" y="304724"/>
                  <a:pt x="2885539" y="250637"/>
                  <a:pt x="3064343" y="229351"/>
                </a:cubicBezTo>
                <a:cubicBezTo>
                  <a:pt x="3096746" y="225494"/>
                  <a:pt x="3126617" y="209536"/>
                  <a:pt x="3158472" y="202457"/>
                </a:cubicBezTo>
                <a:cubicBezTo>
                  <a:pt x="3910307" y="35383"/>
                  <a:pt x="3476943" y="143010"/>
                  <a:pt x="3723249" y="81434"/>
                </a:cubicBezTo>
                <a:cubicBezTo>
                  <a:pt x="3332251" y="48849"/>
                  <a:pt x="3287205" y="38938"/>
                  <a:pt x="2687825" y="94881"/>
                </a:cubicBezTo>
                <a:cubicBezTo>
                  <a:pt x="2637928" y="99538"/>
                  <a:pt x="2598178" y="139704"/>
                  <a:pt x="2553355" y="162116"/>
                </a:cubicBezTo>
                <a:cubicBezTo>
                  <a:pt x="2584731" y="171081"/>
                  <a:pt x="2615131" y="184753"/>
                  <a:pt x="2647484" y="189010"/>
                </a:cubicBezTo>
                <a:cubicBezTo>
                  <a:pt x="2785893" y="207222"/>
                  <a:pt x="2925434" y="215460"/>
                  <a:pt x="3064343" y="229351"/>
                </a:cubicBezTo>
                <a:cubicBezTo>
                  <a:pt x="3104731" y="233390"/>
                  <a:pt x="3145026" y="238316"/>
                  <a:pt x="3185367" y="242798"/>
                </a:cubicBezTo>
                <a:lnTo>
                  <a:pt x="2459225" y="363822"/>
                </a:lnTo>
                <a:cubicBezTo>
                  <a:pt x="2342325" y="384279"/>
                  <a:pt x="2156351" y="321976"/>
                  <a:pt x="2109602" y="431057"/>
                </a:cubicBezTo>
                <a:cubicBezTo>
                  <a:pt x="2068838" y="526173"/>
                  <a:pt x="2315790" y="448986"/>
                  <a:pt x="2418884" y="457951"/>
                </a:cubicBezTo>
                <a:cubicBezTo>
                  <a:pt x="2620590" y="444504"/>
                  <a:pt x="2823266" y="441507"/>
                  <a:pt x="3024002" y="417610"/>
                </a:cubicBezTo>
                <a:cubicBezTo>
                  <a:pt x="3200362" y="396615"/>
                  <a:pt x="3726017" y="320521"/>
                  <a:pt x="3548437" y="323481"/>
                </a:cubicBezTo>
                <a:cubicBezTo>
                  <a:pt x="3103299" y="330900"/>
                  <a:pt x="2660931" y="395198"/>
                  <a:pt x="2217178" y="431057"/>
                </a:cubicBezTo>
                <a:cubicBezTo>
                  <a:pt x="2087190" y="462433"/>
                  <a:pt x="1859646" y="395457"/>
                  <a:pt x="1827214" y="525186"/>
                </a:cubicBezTo>
                <a:cubicBezTo>
                  <a:pt x="1797842" y="642676"/>
                  <a:pt x="2069608" y="548832"/>
                  <a:pt x="2190284" y="538634"/>
                </a:cubicBezTo>
                <a:cubicBezTo>
                  <a:pt x="2389279" y="521818"/>
                  <a:pt x="2585435" y="480020"/>
                  <a:pt x="2781955" y="444504"/>
                </a:cubicBezTo>
                <a:cubicBezTo>
                  <a:pt x="2957562" y="412768"/>
                  <a:pt x="3483654" y="316376"/>
                  <a:pt x="3306390" y="336928"/>
                </a:cubicBezTo>
                <a:lnTo>
                  <a:pt x="2378543" y="444504"/>
                </a:lnTo>
                <a:cubicBezTo>
                  <a:pt x="1787466" y="592274"/>
                  <a:pt x="1830903" y="539379"/>
                  <a:pt x="2338202" y="565528"/>
                </a:cubicBezTo>
                <a:lnTo>
                  <a:pt x="3252602" y="619316"/>
                </a:lnTo>
                <a:cubicBezTo>
                  <a:pt x="3010555" y="659657"/>
                  <a:pt x="2765390" y="684419"/>
                  <a:pt x="2526461" y="740339"/>
                </a:cubicBezTo>
                <a:cubicBezTo>
                  <a:pt x="2342896" y="783301"/>
                  <a:pt x="2160564" y="837933"/>
                  <a:pt x="1988578" y="915151"/>
                </a:cubicBezTo>
                <a:cubicBezTo>
                  <a:pt x="1936532" y="938519"/>
                  <a:pt x="1810509" y="1036956"/>
                  <a:pt x="1867555" y="1036175"/>
                </a:cubicBezTo>
                <a:cubicBezTo>
                  <a:pt x="2237796" y="1031103"/>
                  <a:pt x="2602661" y="946528"/>
                  <a:pt x="2970214" y="901704"/>
                </a:cubicBezTo>
                <a:cubicBezTo>
                  <a:pt x="3091237" y="856881"/>
                  <a:pt x="3217156" y="823538"/>
                  <a:pt x="3333284" y="767234"/>
                </a:cubicBezTo>
                <a:cubicBezTo>
                  <a:pt x="3367508" y="750641"/>
                  <a:pt x="3447117" y="705198"/>
                  <a:pt x="3413967" y="686551"/>
                </a:cubicBezTo>
                <a:cubicBezTo>
                  <a:pt x="3327224" y="637758"/>
                  <a:pt x="3216743" y="659657"/>
                  <a:pt x="3118131" y="646210"/>
                </a:cubicBezTo>
                <a:cubicBezTo>
                  <a:pt x="3298144" y="646210"/>
                  <a:pt x="3154092" y="648120"/>
                  <a:pt x="3548437" y="605869"/>
                </a:cubicBezTo>
                <a:cubicBezTo>
                  <a:pt x="3234672" y="578975"/>
                  <a:pt x="2849067" y="726790"/>
                  <a:pt x="2607143" y="525186"/>
                </a:cubicBezTo>
                <a:cubicBezTo>
                  <a:pt x="2425422" y="373752"/>
                  <a:pt x="3073720" y="446819"/>
                  <a:pt x="3306390" y="404163"/>
                </a:cubicBezTo>
                <a:cubicBezTo>
                  <a:pt x="3342747" y="397498"/>
                  <a:pt x="3378108" y="386234"/>
                  <a:pt x="3413967" y="377269"/>
                </a:cubicBezTo>
                <a:cubicBezTo>
                  <a:pt x="3113463" y="357235"/>
                  <a:pt x="3029922" y="343974"/>
                  <a:pt x="2647484" y="390716"/>
                </a:cubicBezTo>
                <a:cubicBezTo>
                  <a:pt x="2430199" y="417273"/>
                  <a:pt x="2217178" y="471398"/>
                  <a:pt x="2002025" y="511739"/>
                </a:cubicBezTo>
                <a:cubicBezTo>
                  <a:pt x="1862137" y="686602"/>
                  <a:pt x="1886174" y="619007"/>
                  <a:pt x="2391990" y="605869"/>
                </a:cubicBezTo>
                <a:cubicBezTo>
                  <a:pt x="2934838" y="591769"/>
                  <a:pt x="3476719" y="552080"/>
                  <a:pt x="4019084" y="525186"/>
                </a:cubicBezTo>
                <a:cubicBezTo>
                  <a:pt x="4458059" y="378863"/>
                  <a:pt x="4352683" y="422466"/>
                  <a:pt x="2916425" y="538634"/>
                </a:cubicBezTo>
                <a:cubicBezTo>
                  <a:pt x="2699015" y="556219"/>
                  <a:pt x="2486120" y="610351"/>
                  <a:pt x="2270967" y="646210"/>
                </a:cubicBezTo>
                <a:cubicBezTo>
                  <a:pt x="1981526" y="790929"/>
                  <a:pt x="2080740" y="726515"/>
                  <a:pt x="2795402" y="619316"/>
                </a:cubicBezTo>
                <a:cubicBezTo>
                  <a:pt x="3033702" y="583571"/>
                  <a:pt x="3271017" y="541397"/>
                  <a:pt x="3508096" y="498292"/>
                </a:cubicBezTo>
                <a:cubicBezTo>
                  <a:pt x="3665505" y="469672"/>
                  <a:pt x="4138511" y="395754"/>
                  <a:pt x="3978743" y="404163"/>
                </a:cubicBezTo>
                <a:cubicBezTo>
                  <a:pt x="3479456" y="430442"/>
                  <a:pt x="2984488" y="511983"/>
                  <a:pt x="2486120" y="552081"/>
                </a:cubicBezTo>
                <a:cubicBezTo>
                  <a:pt x="2377411" y="560828"/>
                  <a:pt x="2701158" y="515523"/>
                  <a:pt x="2808849" y="498292"/>
                </a:cubicBezTo>
                <a:cubicBezTo>
                  <a:pt x="3642078" y="364975"/>
                  <a:pt x="3248838" y="444153"/>
                  <a:pt x="3803931" y="323481"/>
                </a:cubicBezTo>
                <a:cubicBezTo>
                  <a:pt x="2934156" y="288690"/>
                  <a:pt x="3740235" y="312411"/>
                  <a:pt x="1975131" y="363822"/>
                </a:cubicBezTo>
                <a:cubicBezTo>
                  <a:pt x="1939008" y="364874"/>
                  <a:pt x="2046626" y="352380"/>
                  <a:pt x="2082708" y="350375"/>
                </a:cubicBezTo>
                <a:lnTo>
                  <a:pt x="2943320" y="310034"/>
                </a:lnTo>
                <a:lnTo>
                  <a:pt x="3319837" y="256245"/>
                </a:lnTo>
                <a:cubicBezTo>
                  <a:pt x="3333831" y="253988"/>
                  <a:pt x="3374124" y="245334"/>
                  <a:pt x="3360178" y="242798"/>
                </a:cubicBezTo>
                <a:cubicBezTo>
                  <a:pt x="3249136" y="222609"/>
                  <a:pt x="3136061" y="215904"/>
                  <a:pt x="3024002" y="202457"/>
                </a:cubicBezTo>
                <a:lnTo>
                  <a:pt x="1934790" y="242798"/>
                </a:lnTo>
                <a:cubicBezTo>
                  <a:pt x="1916334" y="243757"/>
                  <a:pt x="1970198" y="254310"/>
                  <a:pt x="1988578" y="256245"/>
                </a:cubicBezTo>
                <a:cubicBezTo>
                  <a:pt x="2140729" y="272261"/>
                  <a:pt x="2292963" y="289221"/>
                  <a:pt x="2445778" y="296586"/>
                </a:cubicBezTo>
                <a:cubicBezTo>
                  <a:pt x="2665204" y="307161"/>
                  <a:pt x="2885049" y="305551"/>
                  <a:pt x="3104684" y="310034"/>
                </a:cubicBezTo>
                <a:cubicBezTo>
                  <a:pt x="4141555" y="433470"/>
                  <a:pt x="3629856" y="330759"/>
                  <a:pt x="2620590" y="484845"/>
                </a:cubicBezTo>
                <a:cubicBezTo>
                  <a:pt x="2379802" y="521606"/>
                  <a:pt x="2145461" y="592422"/>
                  <a:pt x="1907896" y="646210"/>
                </a:cubicBezTo>
                <a:cubicBezTo>
                  <a:pt x="1747707" y="753002"/>
                  <a:pt x="1633701" y="787121"/>
                  <a:pt x="2096155" y="794128"/>
                </a:cubicBezTo>
                <a:cubicBezTo>
                  <a:pt x="2584860" y="801533"/>
                  <a:pt x="3073308" y="767233"/>
                  <a:pt x="3561884" y="753786"/>
                </a:cubicBezTo>
                <a:cubicBezTo>
                  <a:pt x="3669461" y="735857"/>
                  <a:pt x="3788589" y="751703"/>
                  <a:pt x="3884614" y="699998"/>
                </a:cubicBezTo>
                <a:cubicBezTo>
                  <a:pt x="3929612" y="675768"/>
                  <a:pt x="3787802" y="659355"/>
                  <a:pt x="3736696" y="659657"/>
                </a:cubicBezTo>
                <a:cubicBezTo>
                  <a:pt x="3028270" y="663849"/>
                  <a:pt x="2320273" y="695516"/>
                  <a:pt x="1612061" y="713445"/>
                </a:cubicBezTo>
                <a:cubicBezTo>
                  <a:pt x="2270321" y="764080"/>
                  <a:pt x="2087026" y="756968"/>
                  <a:pt x="3360178" y="659657"/>
                </a:cubicBezTo>
                <a:cubicBezTo>
                  <a:pt x="3541668" y="645785"/>
                  <a:pt x="3898061" y="565528"/>
                  <a:pt x="3898061" y="565528"/>
                </a:cubicBezTo>
                <a:cubicBezTo>
                  <a:pt x="3442848" y="413790"/>
                  <a:pt x="3797442" y="526548"/>
                  <a:pt x="2539908" y="619316"/>
                </a:cubicBezTo>
                <a:cubicBezTo>
                  <a:pt x="2431143" y="627340"/>
                  <a:pt x="2324755" y="655175"/>
                  <a:pt x="2217178" y="673104"/>
                </a:cubicBezTo>
                <a:cubicBezTo>
                  <a:pt x="1772957" y="821178"/>
                  <a:pt x="2019933" y="734722"/>
                  <a:pt x="3467755" y="632763"/>
                </a:cubicBezTo>
                <a:cubicBezTo>
                  <a:pt x="3675176" y="618156"/>
                  <a:pt x="4294243" y="549892"/>
                  <a:pt x="4086320" y="552081"/>
                </a:cubicBezTo>
                <a:cubicBezTo>
                  <a:pt x="3027936" y="563222"/>
                  <a:pt x="1970649" y="623798"/>
                  <a:pt x="912814" y="659657"/>
                </a:cubicBezTo>
                <a:cubicBezTo>
                  <a:pt x="1110037" y="664139"/>
                  <a:pt x="1307215" y="674503"/>
                  <a:pt x="1504484" y="673104"/>
                </a:cubicBezTo>
                <a:cubicBezTo>
                  <a:pt x="2676154" y="664794"/>
                  <a:pt x="3931051" y="594256"/>
                  <a:pt x="1356567" y="713445"/>
                </a:cubicBezTo>
                <a:cubicBezTo>
                  <a:pt x="1374496" y="722410"/>
                  <a:pt x="1390316" y="739825"/>
                  <a:pt x="1410355" y="740339"/>
                </a:cubicBezTo>
                <a:cubicBezTo>
                  <a:pt x="3058118" y="782590"/>
                  <a:pt x="4339628" y="749528"/>
                  <a:pt x="2781955" y="780681"/>
                </a:cubicBezTo>
                <a:cubicBezTo>
                  <a:pt x="2584731" y="812057"/>
                  <a:pt x="2385955" y="834877"/>
                  <a:pt x="2190284" y="874810"/>
                </a:cubicBezTo>
                <a:cubicBezTo>
                  <a:pt x="2164676" y="880036"/>
                  <a:pt x="2096922" y="914445"/>
                  <a:pt x="2123049" y="915151"/>
                </a:cubicBezTo>
                <a:cubicBezTo>
                  <a:pt x="2311452" y="920243"/>
                  <a:pt x="2499566" y="897222"/>
                  <a:pt x="2687825" y="888257"/>
                </a:cubicBezTo>
                <a:lnTo>
                  <a:pt x="3521543" y="753786"/>
                </a:lnTo>
                <a:cubicBezTo>
                  <a:pt x="3927531" y="686121"/>
                  <a:pt x="4020111" y="717063"/>
                  <a:pt x="3844272" y="673104"/>
                </a:cubicBezTo>
                <a:cubicBezTo>
                  <a:pt x="3134204" y="682326"/>
                  <a:pt x="2440732" y="674275"/>
                  <a:pt x="1733084" y="753786"/>
                </a:cubicBezTo>
                <a:cubicBezTo>
                  <a:pt x="1687224" y="758939"/>
                  <a:pt x="1566016" y="824112"/>
                  <a:pt x="1612061" y="821022"/>
                </a:cubicBezTo>
                <a:cubicBezTo>
                  <a:pt x="2321860" y="773385"/>
                  <a:pt x="3028484" y="686551"/>
                  <a:pt x="3736696" y="619316"/>
                </a:cubicBezTo>
                <a:cubicBezTo>
                  <a:pt x="3871167" y="592422"/>
                  <a:pt x="4276070" y="556524"/>
                  <a:pt x="4140108" y="538634"/>
                </a:cubicBezTo>
                <a:cubicBezTo>
                  <a:pt x="3561769" y="462537"/>
                  <a:pt x="3019278" y="578849"/>
                  <a:pt x="2459225" y="686551"/>
                </a:cubicBezTo>
                <a:cubicBezTo>
                  <a:pt x="2364205" y="704824"/>
                  <a:pt x="2270501" y="729503"/>
                  <a:pt x="2176837" y="753786"/>
                </a:cubicBezTo>
                <a:cubicBezTo>
                  <a:pt x="2149395" y="760901"/>
                  <a:pt x="2067809" y="781117"/>
                  <a:pt x="2096155" y="780681"/>
                </a:cubicBezTo>
                <a:cubicBezTo>
                  <a:pt x="2414648" y="775781"/>
                  <a:pt x="2732649" y="753786"/>
                  <a:pt x="3050896" y="740339"/>
                </a:cubicBezTo>
                <a:cubicBezTo>
                  <a:pt x="3109167" y="731374"/>
                  <a:pt x="3166987" y="718704"/>
                  <a:pt x="3225708" y="713445"/>
                </a:cubicBezTo>
                <a:cubicBezTo>
                  <a:pt x="3467451" y="691796"/>
                  <a:pt x="4194306" y="648564"/>
                  <a:pt x="3951849" y="659657"/>
                </a:cubicBezTo>
                <a:cubicBezTo>
                  <a:pt x="3023664" y="702123"/>
                  <a:pt x="2081789" y="637624"/>
                  <a:pt x="1168308" y="807575"/>
                </a:cubicBezTo>
                <a:cubicBezTo>
                  <a:pt x="445483" y="942055"/>
                  <a:pt x="2638519" y="780681"/>
                  <a:pt x="3373625" y="767234"/>
                </a:cubicBezTo>
                <a:cubicBezTo>
                  <a:pt x="3243637" y="780681"/>
                  <a:pt x="3114195" y="801359"/>
                  <a:pt x="2983661" y="807575"/>
                </a:cubicBezTo>
                <a:cubicBezTo>
                  <a:pt x="2737370" y="819303"/>
                  <a:pt x="2490124" y="805045"/>
                  <a:pt x="2244072" y="821022"/>
                </a:cubicBezTo>
                <a:cubicBezTo>
                  <a:pt x="2144054" y="827517"/>
                  <a:pt x="2046241" y="853809"/>
                  <a:pt x="1948237" y="874810"/>
                </a:cubicBezTo>
                <a:cubicBezTo>
                  <a:pt x="1912901" y="882382"/>
                  <a:pt x="2020246" y="867754"/>
                  <a:pt x="2055814" y="861363"/>
                </a:cubicBezTo>
                <a:lnTo>
                  <a:pt x="3669461" y="565528"/>
                </a:lnTo>
                <a:lnTo>
                  <a:pt x="4409049" y="417610"/>
                </a:lnTo>
                <a:cubicBezTo>
                  <a:pt x="4466956" y="406539"/>
                  <a:pt x="4641956" y="380675"/>
                  <a:pt x="4583861" y="390716"/>
                </a:cubicBezTo>
                <a:cubicBezTo>
                  <a:pt x="4162704" y="463509"/>
                  <a:pt x="3742943" y="545426"/>
                  <a:pt x="3319837" y="605869"/>
                </a:cubicBezTo>
                <a:cubicBezTo>
                  <a:pt x="2576187" y="712104"/>
                  <a:pt x="2943762" y="662963"/>
                  <a:pt x="2217178" y="753786"/>
                </a:cubicBezTo>
                <a:cubicBezTo>
                  <a:pt x="1684670" y="620659"/>
                  <a:pt x="2036004" y="713445"/>
                  <a:pt x="3656014" y="713445"/>
                </a:cubicBezTo>
                <a:cubicBezTo>
                  <a:pt x="3790783" y="713445"/>
                  <a:pt x="3924955" y="731374"/>
                  <a:pt x="4059425" y="740339"/>
                </a:cubicBezTo>
                <a:cubicBezTo>
                  <a:pt x="3664978" y="758269"/>
                  <a:pt x="3269755" y="763584"/>
                  <a:pt x="2876084" y="794128"/>
                </a:cubicBezTo>
                <a:cubicBezTo>
                  <a:pt x="2748975" y="803990"/>
                  <a:pt x="2626749" y="852490"/>
                  <a:pt x="2499567" y="861363"/>
                </a:cubicBezTo>
                <a:cubicBezTo>
                  <a:pt x="2240182" y="879460"/>
                  <a:pt x="1979614" y="870328"/>
                  <a:pt x="1719637" y="874810"/>
                </a:cubicBezTo>
                <a:cubicBezTo>
                  <a:pt x="210101" y="1107046"/>
                  <a:pt x="1907113" y="828786"/>
                  <a:pt x="4677990" y="901704"/>
                </a:cubicBezTo>
                <a:cubicBezTo>
                  <a:pt x="5269880" y="917280"/>
                  <a:pt x="3494649" y="946527"/>
                  <a:pt x="2902978" y="968939"/>
                </a:cubicBezTo>
                <a:cubicBezTo>
                  <a:pt x="1932440" y="1130697"/>
                  <a:pt x="2437572" y="1022728"/>
                  <a:pt x="3682908" y="1022728"/>
                </a:cubicBezTo>
                <a:cubicBezTo>
                  <a:pt x="3786391" y="1022728"/>
                  <a:pt x="3889096" y="1040657"/>
                  <a:pt x="3992190" y="1049622"/>
                </a:cubicBezTo>
                <a:lnTo>
                  <a:pt x="1154861" y="1116857"/>
                </a:lnTo>
                <a:cubicBezTo>
                  <a:pt x="1993942" y="1032949"/>
                  <a:pt x="2840226" y="1054104"/>
                  <a:pt x="3682908" y="1022728"/>
                </a:cubicBezTo>
                <a:cubicBezTo>
                  <a:pt x="4503792" y="788190"/>
                  <a:pt x="3854586" y="982031"/>
                  <a:pt x="1504484" y="1063069"/>
                </a:cubicBezTo>
                <a:cubicBezTo>
                  <a:pt x="1481642" y="1063857"/>
                  <a:pt x="1414410" y="1077394"/>
                  <a:pt x="1437249" y="1076516"/>
                </a:cubicBezTo>
                <a:cubicBezTo>
                  <a:pt x="1576388" y="1071165"/>
                  <a:pt x="1715050" y="1056779"/>
                  <a:pt x="1854108" y="1049622"/>
                </a:cubicBezTo>
                <a:lnTo>
                  <a:pt x="3266049" y="982386"/>
                </a:lnTo>
                <a:cubicBezTo>
                  <a:pt x="3266049" y="982386"/>
                  <a:pt x="2962739" y="1042847"/>
                  <a:pt x="2808849" y="1049622"/>
                </a:cubicBezTo>
                <a:cubicBezTo>
                  <a:pt x="2249026" y="1074268"/>
                  <a:pt x="1688261" y="1067551"/>
                  <a:pt x="1127967" y="1076516"/>
                </a:cubicBezTo>
                <a:cubicBezTo>
                  <a:pt x="1298296" y="1067551"/>
                  <a:pt x="1468465" y="1054674"/>
                  <a:pt x="1638955" y="1049622"/>
                </a:cubicBezTo>
                <a:cubicBezTo>
                  <a:pt x="2073645" y="1036742"/>
                  <a:pt x="2509688" y="1055662"/>
                  <a:pt x="2943320" y="1022728"/>
                </a:cubicBezTo>
                <a:cubicBezTo>
                  <a:pt x="3219597" y="1001745"/>
                  <a:pt x="3489695" y="930102"/>
                  <a:pt x="3763590" y="888257"/>
                </a:cubicBezTo>
                <a:cubicBezTo>
                  <a:pt x="3812531" y="880780"/>
                  <a:pt x="3862202" y="879292"/>
                  <a:pt x="3911508" y="874810"/>
                </a:cubicBezTo>
                <a:cubicBezTo>
                  <a:pt x="3076747" y="770466"/>
                  <a:pt x="3784417" y="853088"/>
                  <a:pt x="1598614" y="942045"/>
                </a:cubicBezTo>
                <a:cubicBezTo>
                  <a:pt x="1562506" y="943515"/>
                  <a:pt x="1455759" y="963331"/>
                  <a:pt x="1491037" y="955492"/>
                </a:cubicBezTo>
                <a:cubicBezTo>
                  <a:pt x="1566572" y="938706"/>
                  <a:pt x="1642368" y="919242"/>
                  <a:pt x="1719637" y="915151"/>
                </a:cubicBezTo>
                <a:cubicBezTo>
                  <a:pt x="2405004" y="878867"/>
                  <a:pt x="3091237" y="861363"/>
                  <a:pt x="3777037" y="834469"/>
                </a:cubicBezTo>
                <a:cubicBezTo>
                  <a:pt x="4683064" y="916835"/>
                  <a:pt x="4125548" y="861363"/>
                  <a:pt x="1612061" y="861363"/>
                </a:cubicBezTo>
                <a:cubicBezTo>
                  <a:pt x="1513348" y="861363"/>
                  <a:pt x="1809495" y="855760"/>
                  <a:pt x="1907896" y="847916"/>
                </a:cubicBezTo>
                <a:cubicBezTo>
                  <a:pt x="2428127" y="806448"/>
                  <a:pt x="2954509" y="807991"/>
                  <a:pt x="3467755" y="713445"/>
                </a:cubicBezTo>
                <a:cubicBezTo>
                  <a:pt x="3811848" y="650059"/>
                  <a:pt x="2768637" y="744269"/>
                  <a:pt x="2418884" y="753786"/>
                </a:cubicBezTo>
                <a:cubicBezTo>
                  <a:pt x="2109684" y="762200"/>
                  <a:pt x="1800319" y="762751"/>
                  <a:pt x="1491037" y="767234"/>
                </a:cubicBezTo>
                <a:cubicBezTo>
                  <a:pt x="888373" y="873586"/>
                  <a:pt x="0" y="1006117"/>
                  <a:pt x="2391990" y="821022"/>
                </a:cubicBezTo>
                <a:cubicBezTo>
                  <a:pt x="2695421" y="797542"/>
                  <a:pt x="2992253" y="720087"/>
                  <a:pt x="3292943" y="673104"/>
                </a:cubicBezTo>
                <a:cubicBezTo>
                  <a:pt x="3422589" y="652847"/>
                  <a:pt x="3810767" y="589810"/>
                  <a:pt x="3682908" y="619316"/>
                </a:cubicBezTo>
                <a:cubicBezTo>
                  <a:pt x="3496940" y="662232"/>
                  <a:pt x="3306390" y="682069"/>
                  <a:pt x="3118131" y="713445"/>
                </a:cubicBezTo>
                <a:cubicBezTo>
                  <a:pt x="2580249" y="682069"/>
                  <a:pt x="2001835" y="826545"/>
                  <a:pt x="1504484" y="619316"/>
                </a:cubicBezTo>
                <a:cubicBezTo>
                  <a:pt x="1201763" y="493182"/>
                  <a:pt x="2150806" y="507369"/>
                  <a:pt x="2472672" y="444504"/>
                </a:cubicBezTo>
                <a:cubicBezTo>
                  <a:pt x="2724622" y="395295"/>
                  <a:pt x="2973458" y="330786"/>
                  <a:pt x="3225708" y="283139"/>
                </a:cubicBezTo>
                <a:cubicBezTo>
                  <a:pt x="3377071" y="254548"/>
                  <a:pt x="3836582" y="205305"/>
                  <a:pt x="3682908" y="215904"/>
                </a:cubicBezTo>
                <a:cubicBezTo>
                  <a:pt x="3399455" y="235453"/>
                  <a:pt x="3116882" y="268944"/>
                  <a:pt x="2835743" y="310034"/>
                </a:cubicBezTo>
                <a:cubicBezTo>
                  <a:pt x="2533854" y="354156"/>
                  <a:pt x="2233114" y="407471"/>
                  <a:pt x="1934790" y="471398"/>
                </a:cubicBezTo>
                <a:cubicBezTo>
                  <a:pt x="1855777" y="488329"/>
                  <a:pt x="1625383" y="552081"/>
                  <a:pt x="1706190" y="552081"/>
                </a:cubicBezTo>
                <a:cubicBezTo>
                  <a:pt x="1906649" y="552081"/>
                  <a:pt x="2359268" y="425505"/>
                  <a:pt x="2553355" y="350375"/>
                </a:cubicBezTo>
                <a:cubicBezTo>
                  <a:pt x="2704880" y="291720"/>
                  <a:pt x="2851108" y="219972"/>
                  <a:pt x="2997108" y="148669"/>
                </a:cubicBezTo>
                <a:cubicBezTo>
                  <a:pt x="3044079" y="125730"/>
                  <a:pt x="3183835" y="66711"/>
                  <a:pt x="3131578" y="67986"/>
                </a:cubicBezTo>
                <a:cubicBezTo>
                  <a:pt x="2900903" y="73612"/>
                  <a:pt x="2673638" y="125755"/>
                  <a:pt x="2445778" y="162116"/>
                </a:cubicBezTo>
                <a:cubicBezTo>
                  <a:pt x="2252179" y="193009"/>
                  <a:pt x="2060296" y="233833"/>
                  <a:pt x="1867555" y="269692"/>
                </a:cubicBezTo>
                <a:cubicBezTo>
                  <a:pt x="1422855" y="454985"/>
                  <a:pt x="1716648" y="327963"/>
                  <a:pt x="1746531" y="323481"/>
                </a:cubicBezTo>
                <a:cubicBezTo>
                  <a:pt x="1912034" y="298655"/>
                  <a:pt x="2079242" y="285202"/>
                  <a:pt x="2244072" y="256245"/>
                </a:cubicBezTo>
                <a:cubicBezTo>
                  <a:pt x="2411192" y="226886"/>
                  <a:pt x="2575008" y="180821"/>
                  <a:pt x="2741614" y="148669"/>
                </a:cubicBezTo>
                <a:cubicBezTo>
                  <a:pt x="2830622" y="131492"/>
                  <a:pt x="2920908" y="121775"/>
                  <a:pt x="3010555" y="108328"/>
                </a:cubicBezTo>
                <a:cubicBezTo>
                  <a:pt x="2781536" y="75611"/>
                  <a:pt x="2818207" y="73706"/>
                  <a:pt x="2432331" y="135222"/>
                </a:cubicBezTo>
                <a:cubicBezTo>
                  <a:pt x="2282027" y="159183"/>
                  <a:pt x="2136011" y="204995"/>
                  <a:pt x="1988578" y="242798"/>
                </a:cubicBezTo>
                <a:cubicBezTo>
                  <a:pt x="1961118" y="249839"/>
                  <a:pt x="1879635" y="271923"/>
                  <a:pt x="1907896" y="269692"/>
                </a:cubicBezTo>
                <a:cubicBezTo>
                  <a:pt x="4036762" y="101624"/>
                  <a:pt x="2355367" y="233929"/>
                  <a:pt x="3360178" y="108328"/>
                </a:cubicBezTo>
                <a:cubicBezTo>
                  <a:pt x="3405536" y="102658"/>
                  <a:pt x="3271038" y="129329"/>
                  <a:pt x="3225708" y="135222"/>
                </a:cubicBezTo>
                <a:lnTo>
                  <a:pt x="2015472" y="283139"/>
                </a:lnTo>
                <a:cubicBezTo>
                  <a:pt x="1993060" y="292104"/>
                  <a:pt x="1924264" y="312854"/>
                  <a:pt x="1948237" y="310034"/>
                </a:cubicBezTo>
                <a:cubicBezTo>
                  <a:pt x="2468550" y="248821"/>
                  <a:pt x="2374880" y="240230"/>
                  <a:pt x="2808849" y="162116"/>
                </a:cubicBezTo>
                <a:cubicBezTo>
                  <a:pt x="2920538" y="142012"/>
                  <a:pt x="3032966" y="126257"/>
                  <a:pt x="3145025" y="108328"/>
                </a:cubicBezTo>
                <a:cubicBezTo>
                  <a:pt x="3198813" y="85916"/>
                  <a:pt x="3253586" y="65734"/>
                  <a:pt x="3306390" y="41092"/>
                </a:cubicBezTo>
                <a:cubicBezTo>
                  <a:pt x="3321035" y="34258"/>
                  <a:pt x="3362878" y="13525"/>
                  <a:pt x="3346731" y="14198"/>
                </a:cubicBezTo>
                <a:cubicBezTo>
                  <a:pt x="3010101" y="28225"/>
                  <a:pt x="2674378" y="59022"/>
                  <a:pt x="2338202" y="81434"/>
                </a:cubicBezTo>
                <a:cubicBezTo>
                  <a:pt x="2623146" y="138423"/>
                  <a:pt x="2415128" y="112706"/>
                  <a:pt x="2916425" y="41092"/>
                </a:cubicBezTo>
                <a:cubicBezTo>
                  <a:pt x="3019348" y="26389"/>
                  <a:pt x="3122614" y="14198"/>
                  <a:pt x="3225708" y="751"/>
                </a:cubicBezTo>
                <a:cubicBezTo>
                  <a:pt x="3243637" y="5233"/>
                  <a:pt x="3267665" y="0"/>
                  <a:pt x="3279496" y="14198"/>
                </a:cubicBezTo>
                <a:cubicBezTo>
                  <a:pt x="3294128" y="31756"/>
                  <a:pt x="3274902" y="67402"/>
                  <a:pt x="3292943" y="81434"/>
                </a:cubicBezTo>
                <a:cubicBezTo>
                  <a:pt x="3322119" y="104127"/>
                  <a:pt x="3364661" y="99363"/>
                  <a:pt x="3400520" y="108328"/>
                </a:cubicBezTo>
                <a:cubicBezTo>
                  <a:pt x="3391555" y="126257"/>
                  <a:pt x="3389140" y="149422"/>
                  <a:pt x="3373625" y="162116"/>
                </a:cubicBezTo>
                <a:cubicBezTo>
                  <a:pt x="3337908" y="191339"/>
                  <a:pt x="3273240" y="188075"/>
                  <a:pt x="3252602" y="229351"/>
                </a:cubicBezTo>
                <a:cubicBezTo>
                  <a:pt x="3240409" y="253738"/>
                  <a:pt x="3306106" y="240624"/>
                  <a:pt x="3333284" y="242798"/>
                </a:cubicBezTo>
                <a:cubicBezTo>
                  <a:pt x="3418295" y="249599"/>
                  <a:pt x="3503613" y="251763"/>
                  <a:pt x="3588778" y="256245"/>
                </a:cubicBezTo>
                <a:cubicBezTo>
                  <a:pt x="3575331" y="265210"/>
                  <a:pt x="3535817" y="273043"/>
                  <a:pt x="3548437" y="283139"/>
                </a:cubicBezTo>
                <a:cubicBezTo>
                  <a:pt x="3577300" y="306229"/>
                  <a:pt x="3619998" y="301722"/>
                  <a:pt x="3656014" y="310034"/>
                </a:cubicBezTo>
                <a:cubicBezTo>
                  <a:pt x="3748503" y="331378"/>
                  <a:pt x="3716669" y="319366"/>
                  <a:pt x="3830825" y="336928"/>
                </a:cubicBezTo>
                <a:cubicBezTo>
                  <a:pt x="3853415" y="340403"/>
                  <a:pt x="3875649" y="345893"/>
                  <a:pt x="3898061" y="350375"/>
                </a:cubicBezTo>
                <a:cubicBezTo>
                  <a:pt x="3844273" y="386234"/>
                  <a:pt x="3787724" y="418263"/>
                  <a:pt x="3736696" y="457951"/>
                </a:cubicBezTo>
                <a:cubicBezTo>
                  <a:pt x="3706674" y="481302"/>
                  <a:pt x="3632254" y="508934"/>
                  <a:pt x="3656014" y="538634"/>
                </a:cubicBezTo>
                <a:cubicBezTo>
                  <a:pt x="3684155" y="573810"/>
                  <a:pt x="3745661" y="529669"/>
                  <a:pt x="3790484" y="525186"/>
                </a:cubicBezTo>
                <a:cubicBezTo>
                  <a:pt x="3817378" y="516221"/>
                  <a:pt x="3854158" y="520971"/>
                  <a:pt x="3871167" y="498292"/>
                </a:cubicBezTo>
                <a:cubicBezTo>
                  <a:pt x="3880864" y="485363"/>
                  <a:pt x="3846696" y="474450"/>
                  <a:pt x="3830825" y="471398"/>
                </a:cubicBezTo>
                <a:cubicBezTo>
                  <a:pt x="3728728" y="451764"/>
                  <a:pt x="3625367" y="436521"/>
                  <a:pt x="3521543" y="431057"/>
                </a:cubicBezTo>
                <a:cubicBezTo>
                  <a:pt x="3284264" y="418569"/>
                  <a:pt x="3046414" y="422092"/>
                  <a:pt x="2808849" y="417610"/>
                </a:cubicBezTo>
                <a:cubicBezTo>
                  <a:pt x="2750578" y="399681"/>
                  <a:pt x="2629982" y="424654"/>
                  <a:pt x="2634037" y="363822"/>
                </a:cubicBezTo>
                <a:cubicBezTo>
                  <a:pt x="2639346" y="284193"/>
                  <a:pt x="2755893" y="260173"/>
                  <a:pt x="2822296" y="215904"/>
                </a:cubicBezTo>
                <a:cubicBezTo>
                  <a:pt x="2850699" y="196968"/>
                  <a:pt x="2950503" y="173558"/>
                  <a:pt x="2916425" y="175563"/>
                </a:cubicBezTo>
                <a:cubicBezTo>
                  <a:pt x="2655512" y="190911"/>
                  <a:pt x="2396472" y="229351"/>
                  <a:pt x="2136496" y="256245"/>
                </a:cubicBezTo>
                <a:cubicBezTo>
                  <a:pt x="1928535" y="308235"/>
                  <a:pt x="1962609" y="296432"/>
                  <a:pt x="2365096" y="229351"/>
                </a:cubicBezTo>
                <a:lnTo>
                  <a:pt x="2593696" y="189010"/>
                </a:lnTo>
                <a:cubicBezTo>
                  <a:pt x="2634278" y="181206"/>
                  <a:pt x="2751106" y="142524"/>
                  <a:pt x="2714720" y="162116"/>
                </a:cubicBezTo>
                <a:cubicBezTo>
                  <a:pt x="2620911" y="212628"/>
                  <a:pt x="2516339" y="240078"/>
                  <a:pt x="2418884" y="283139"/>
                </a:cubicBezTo>
                <a:cubicBezTo>
                  <a:pt x="2323522" y="325276"/>
                  <a:pt x="2231570" y="374827"/>
                  <a:pt x="2136496" y="417610"/>
                </a:cubicBezTo>
                <a:cubicBezTo>
                  <a:pt x="2052229" y="455530"/>
                  <a:pt x="1815661" y="459845"/>
                  <a:pt x="1881002" y="525186"/>
                </a:cubicBezTo>
                <a:cubicBezTo>
                  <a:pt x="1954995" y="599179"/>
                  <a:pt x="2086859" y="487309"/>
                  <a:pt x="2190284" y="471398"/>
                </a:cubicBezTo>
                <a:cubicBezTo>
                  <a:pt x="2248555" y="462433"/>
                  <a:pt x="2417828" y="470870"/>
                  <a:pt x="2365096" y="444504"/>
                </a:cubicBezTo>
                <a:cubicBezTo>
                  <a:pt x="2304825" y="414369"/>
                  <a:pt x="2230625" y="453469"/>
                  <a:pt x="2163390" y="457951"/>
                </a:cubicBezTo>
                <a:lnTo>
                  <a:pt x="1665849" y="552081"/>
                </a:lnTo>
                <a:cubicBezTo>
                  <a:pt x="1566752" y="572236"/>
                  <a:pt x="1467904" y="593937"/>
                  <a:pt x="1370014" y="619316"/>
                </a:cubicBezTo>
                <a:cubicBezTo>
                  <a:pt x="1346648" y="625374"/>
                  <a:pt x="1279287" y="651762"/>
                  <a:pt x="1302778" y="646210"/>
                </a:cubicBezTo>
                <a:cubicBezTo>
                  <a:pt x="1972386" y="487939"/>
                  <a:pt x="1874902" y="514914"/>
                  <a:pt x="2244072" y="404163"/>
                </a:cubicBezTo>
                <a:cubicBezTo>
                  <a:pt x="2010491" y="382928"/>
                  <a:pt x="2161937" y="374130"/>
                  <a:pt x="1894449" y="471398"/>
                </a:cubicBezTo>
                <a:cubicBezTo>
                  <a:pt x="1863782" y="482550"/>
                  <a:pt x="1768322" y="504692"/>
                  <a:pt x="1800320" y="498292"/>
                </a:cubicBezTo>
                <a:cubicBezTo>
                  <a:pt x="1877081" y="482940"/>
                  <a:pt x="1953651" y="466009"/>
                  <a:pt x="2028920" y="444504"/>
                </a:cubicBezTo>
                <a:cubicBezTo>
                  <a:pt x="2072873" y="431946"/>
                  <a:pt x="1939593" y="464216"/>
                  <a:pt x="1894449" y="471398"/>
                </a:cubicBezTo>
                <a:cubicBezTo>
                  <a:pt x="1742323" y="495600"/>
                  <a:pt x="1589649" y="516222"/>
                  <a:pt x="1437249" y="538634"/>
                </a:cubicBezTo>
                <a:cubicBezTo>
                  <a:pt x="1064020" y="463986"/>
                  <a:pt x="1325238" y="529790"/>
                  <a:pt x="1988578" y="444504"/>
                </a:cubicBezTo>
                <a:cubicBezTo>
                  <a:pt x="2074899" y="433406"/>
                  <a:pt x="2169443" y="435493"/>
                  <a:pt x="2244072" y="390716"/>
                </a:cubicBezTo>
                <a:cubicBezTo>
                  <a:pt x="2298019" y="358348"/>
                  <a:pt x="2118567" y="399681"/>
                  <a:pt x="2055814" y="404163"/>
                </a:cubicBezTo>
                <a:lnTo>
                  <a:pt x="1921343" y="457951"/>
                </a:lnTo>
                <a:cubicBezTo>
                  <a:pt x="1908113" y="463039"/>
                  <a:pt x="1885484" y="484845"/>
                  <a:pt x="1881002" y="471398"/>
                </a:cubicBezTo>
                <a:cubicBezTo>
                  <a:pt x="1874663" y="452381"/>
                  <a:pt x="1890707" y="427923"/>
                  <a:pt x="1907896" y="417610"/>
                </a:cubicBezTo>
                <a:cubicBezTo>
                  <a:pt x="1983606" y="372184"/>
                  <a:pt x="2068225" y="343464"/>
                  <a:pt x="2149943" y="310034"/>
                </a:cubicBezTo>
                <a:cubicBezTo>
                  <a:pt x="2210671" y="285190"/>
                  <a:pt x="2406309" y="282115"/>
                  <a:pt x="2015472" y="310034"/>
                </a:cubicBezTo>
                <a:cubicBezTo>
                  <a:pt x="1948237" y="327963"/>
                  <a:pt x="1880417" y="343827"/>
                  <a:pt x="1813767" y="363822"/>
                </a:cubicBezTo>
                <a:cubicBezTo>
                  <a:pt x="1790647" y="370758"/>
                  <a:pt x="1722393" y="390716"/>
                  <a:pt x="1746531" y="390716"/>
                </a:cubicBezTo>
                <a:cubicBezTo>
                  <a:pt x="1774880" y="390716"/>
                  <a:pt x="1799415" y="369382"/>
                  <a:pt x="1827214" y="363822"/>
                </a:cubicBezTo>
                <a:cubicBezTo>
                  <a:pt x="1934156" y="342434"/>
                  <a:pt x="2042190" y="326871"/>
                  <a:pt x="2149943" y="310034"/>
                </a:cubicBezTo>
                <a:cubicBezTo>
                  <a:pt x="2185648" y="304455"/>
                  <a:pt x="2293452" y="292736"/>
                  <a:pt x="2257520" y="296586"/>
                </a:cubicBezTo>
                <a:lnTo>
                  <a:pt x="1773425" y="350375"/>
                </a:lnTo>
                <a:cubicBezTo>
                  <a:pt x="1746531" y="363822"/>
                  <a:pt x="1671481" y="369455"/>
                  <a:pt x="1692743" y="390716"/>
                </a:cubicBezTo>
                <a:cubicBezTo>
                  <a:pt x="1718297" y="416269"/>
                  <a:pt x="1764643" y="383023"/>
                  <a:pt x="1800320" y="377269"/>
                </a:cubicBezTo>
                <a:cubicBezTo>
                  <a:pt x="1882797" y="363966"/>
                  <a:pt x="2283838" y="294947"/>
                  <a:pt x="2378543" y="269692"/>
                </a:cubicBezTo>
                <a:cubicBezTo>
                  <a:pt x="2425189" y="257253"/>
                  <a:pt x="2468190" y="233833"/>
                  <a:pt x="2513014" y="215904"/>
                </a:cubicBezTo>
                <a:cubicBezTo>
                  <a:pt x="2555468" y="88543"/>
                  <a:pt x="2546538" y="156318"/>
                  <a:pt x="2244072" y="202457"/>
                </a:cubicBezTo>
                <a:cubicBezTo>
                  <a:pt x="2072857" y="228574"/>
                  <a:pt x="1903413" y="265210"/>
                  <a:pt x="1733084" y="296586"/>
                </a:cubicBezTo>
                <a:cubicBezTo>
                  <a:pt x="1688261" y="314516"/>
                  <a:pt x="1550562" y="345725"/>
                  <a:pt x="1598614" y="350375"/>
                </a:cubicBezTo>
                <a:cubicBezTo>
                  <a:pt x="3378139" y="522588"/>
                  <a:pt x="2513672" y="283327"/>
                  <a:pt x="3077790" y="444504"/>
                </a:cubicBezTo>
                <a:cubicBezTo>
                  <a:pt x="2784447" y="591175"/>
                  <a:pt x="3156106" y="417590"/>
                  <a:pt x="2472672" y="592422"/>
                </a:cubicBezTo>
                <a:cubicBezTo>
                  <a:pt x="2250142" y="649348"/>
                  <a:pt x="2030523" y="718123"/>
                  <a:pt x="1813767" y="794128"/>
                </a:cubicBezTo>
                <a:cubicBezTo>
                  <a:pt x="1684913" y="839311"/>
                  <a:pt x="1493753" y="831185"/>
                  <a:pt x="1437249" y="955492"/>
                </a:cubicBezTo>
                <a:cubicBezTo>
                  <a:pt x="1394548" y="1049434"/>
                  <a:pt x="1643437" y="946527"/>
                  <a:pt x="1746531" y="942045"/>
                </a:cubicBezTo>
                <a:cubicBezTo>
                  <a:pt x="2127531" y="959975"/>
                  <a:pt x="2514142" y="928264"/>
                  <a:pt x="2889531" y="995834"/>
                </a:cubicBezTo>
                <a:cubicBezTo>
                  <a:pt x="3045500" y="1023908"/>
                  <a:pt x="2574904" y="1035285"/>
                  <a:pt x="2418884" y="1063069"/>
                </a:cubicBezTo>
                <a:cubicBezTo>
                  <a:pt x="2247517" y="1093586"/>
                  <a:pt x="2078579" y="1136509"/>
                  <a:pt x="1907896" y="1170645"/>
                </a:cubicBezTo>
                <a:cubicBezTo>
                  <a:pt x="1854425" y="1181339"/>
                  <a:pt x="1801061" y="1197539"/>
                  <a:pt x="1746531" y="1197539"/>
                </a:cubicBezTo>
                <a:cubicBezTo>
                  <a:pt x="1713899" y="1197539"/>
                  <a:pt x="1808420" y="1175683"/>
                  <a:pt x="1840661" y="1170645"/>
                </a:cubicBezTo>
                <a:cubicBezTo>
                  <a:pt x="1952171" y="1153222"/>
                  <a:pt x="2064595" y="1142119"/>
                  <a:pt x="2176837" y="1130304"/>
                </a:cubicBezTo>
                <a:cubicBezTo>
                  <a:pt x="2320110" y="1115223"/>
                  <a:pt x="2463771" y="1104065"/>
                  <a:pt x="2607143" y="1089963"/>
                </a:cubicBezTo>
                <a:lnTo>
                  <a:pt x="2997108" y="1049622"/>
                </a:lnTo>
                <a:cubicBezTo>
                  <a:pt x="3092996" y="1025650"/>
                  <a:pt x="3143587" y="1022522"/>
                  <a:pt x="2862637" y="982386"/>
                </a:cubicBezTo>
                <a:cubicBezTo>
                  <a:pt x="2706762" y="960118"/>
                  <a:pt x="2548872" y="955492"/>
                  <a:pt x="2391990" y="942045"/>
                </a:cubicBezTo>
                <a:lnTo>
                  <a:pt x="1585167" y="955492"/>
                </a:lnTo>
                <a:cubicBezTo>
                  <a:pt x="1462377" y="963960"/>
                  <a:pt x="1342787" y="998590"/>
                  <a:pt x="1222096" y="1022728"/>
                </a:cubicBezTo>
                <a:cubicBezTo>
                  <a:pt x="1208197" y="1025508"/>
                  <a:pt x="1168837" y="1042009"/>
                  <a:pt x="1181755" y="1036175"/>
                </a:cubicBezTo>
                <a:cubicBezTo>
                  <a:pt x="1333564" y="967616"/>
                  <a:pt x="1480007" y="884289"/>
                  <a:pt x="1638955" y="834469"/>
                </a:cubicBezTo>
                <a:cubicBezTo>
                  <a:pt x="1782416" y="789504"/>
                  <a:pt x="2224210" y="702991"/>
                  <a:pt x="2082708" y="753786"/>
                </a:cubicBezTo>
                <a:lnTo>
                  <a:pt x="1558272" y="942045"/>
                </a:lnTo>
                <a:cubicBezTo>
                  <a:pt x="1504484" y="933080"/>
                  <a:pt x="1446419" y="938002"/>
                  <a:pt x="1396908" y="915151"/>
                </a:cubicBezTo>
                <a:cubicBezTo>
                  <a:pt x="1380128" y="907406"/>
                  <a:pt x="1370393" y="874431"/>
                  <a:pt x="1383461" y="861363"/>
                </a:cubicBezTo>
                <a:cubicBezTo>
                  <a:pt x="1418897" y="825927"/>
                  <a:pt x="1469902" y="808434"/>
                  <a:pt x="1517931" y="794128"/>
                </a:cubicBezTo>
                <a:cubicBezTo>
                  <a:pt x="1681511" y="745402"/>
                  <a:pt x="1855313" y="732110"/>
                  <a:pt x="2015472" y="673104"/>
                </a:cubicBezTo>
                <a:cubicBezTo>
                  <a:pt x="2091646" y="645040"/>
                  <a:pt x="1853832" y="688830"/>
                  <a:pt x="1773425" y="699998"/>
                </a:cubicBezTo>
                <a:cubicBezTo>
                  <a:pt x="1202104" y="779349"/>
                  <a:pt x="1446881" y="725774"/>
                  <a:pt x="1033837" y="834469"/>
                </a:cubicBezTo>
                <a:lnTo>
                  <a:pt x="2338202" y="861363"/>
                </a:lnTo>
                <a:cubicBezTo>
                  <a:pt x="2448430" y="873443"/>
                  <a:pt x="2123898" y="918811"/>
                  <a:pt x="2015472" y="942045"/>
                </a:cubicBezTo>
                <a:cubicBezTo>
                  <a:pt x="1336020" y="1087642"/>
                  <a:pt x="1534231" y="1011340"/>
                  <a:pt x="953155" y="1184092"/>
                </a:cubicBezTo>
                <a:cubicBezTo>
                  <a:pt x="933941" y="1189804"/>
                  <a:pt x="913541" y="1196812"/>
                  <a:pt x="899367" y="1210986"/>
                </a:cubicBezTo>
                <a:cubicBezTo>
                  <a:pt x="889344" y="1221009"/>
                  <a:pt x="925857" y="1200550"/>
                  <a:pt x="939708" y="1197539"/>
                </a:cubicBezTo>
                <a:cubicBezTo>
                  <a:pt x="1029044" y="1178118"/>
                  <a:pt x="1118673" y="1159947"/>
                  <a:pt x="1208649" y="1143751"/>
                </a:cubicBezTo>
                <a:cubicBezTo>
                  <a:pt x="1342818" y="1119601"/>
                  <a:pt x="1477287" y="1097025"/>
                  <a:pt x="1612061" y="1076516"/>
                </a:cubicBezTo>
                <a:cubicBezTo>
                  <a:pt x="1683514" y="1065643"/>
                  <a:pt x="1755496" y="1058587"/>
                  <a:pt x="1827214" y="1049622"/>
                </a:cubicBezTo>
                <a:cubicBezTo>
                  <a:pt x="1925752" y="1082468"/>
                  <a:pt x="1901457" y="1063490"/>
                  <a:pt x="1692743" y="1157198"/>
                </a:cubicBezTo>
                <a:cubicBezTo>
                  <a:pt x="1533268" y="1228799"/>
                  <a:pt x="1368964" y="1289202"/>
                  <a:pt x="1208649" y="1358904"/>
                </a:cubicBezTo>
                <a:cubicBezTo>
                  <a:pt x="1162691" y="1378886"/>
                  <a:pt x="1027404" y="1444129"/>
                  <a:pt x="1074178" y="1426139"/>
                </a:cubicBezTo>
                <a:cubicBezTo>
                  <a:pt x="1179102" y="1385784"/>
                  <a:pt x="1278273" y="1331330"/>
                  <a:pt x="1383461" y="1291669"/>
                </a:cubicBezTo>
                <a:cubicBezTo>
                  <a:pt x="1551906" y="1228157"/>
                  <a:pt x="1725469" y="1178931"/>
                  <a:pt x="1894449" y="1116857"/>
                </a:cubicBezTo>
                <a:cubicBezTo>
                  <a:pt x="1945288" y="1098182"/>
                  <a:pt x="2096259" y="1044233"/>
                  <a:pt x="2042367" y="1049622"/>
                </a:cubicBezTo>
                <a:cubicBezTo>
                  <a:pt x="1811387" y="1072720"/>
                  <a:pt x="1585167" y="1130304"/>
                  <a:pt x="1356567" y="1170645"/>
                </a:cubicBezTo>
                <a:cubicBezTo>
                  <a:pt x="1235543" y="1224433"/>
                  <a:pt x="1079686" y="1231455"/>
                  <a:pt x="993496" y="1332010"/>
                </a:cubicBezTo>
                <a:cubicBezTo>
                  <a:pt x="949353" y="1383511"/>
                  <a:pt x="1127937" y="1367640"/>
                  <a:pt x="1195202" y="1358904"/>
                </a:cubicBezTo>
                <a:cubicBezTo>
                  <a:pt x="1475908" y="1322449"/>
                  <a:pt x="2028920" y="1197539"/>
                  <a:pt x="2028920" y="1197539"/>
                </a:cubicBezTo>
                <a:cubicBezTo>
                  <a:pt x="1898932" y="1188574"/>
                  <a:pt x="1769252" y="1170645"/>
                  <a:pt x="1638955" y="1170645"/>
                </a:cubicBezTo>
                <a:cubicBezTo>
                  <a:pt x="1316101" y="1170645"/>
                  <a:pt x="993142" y="1215123"/>
                  <a:pt x="670767" y="1197539"/>
                </a:cubicBezTo>
                <a:cubicBezTo>
                  <a:pt x="591457" y="1193213"/>
                  <a:pt x="821310" y="1144997"/>
                  <a:pt x="899367" y="1130304"/>
                </a:cubicBezTo>
                <a:cubicBezTo>
                  <a:pt x="1202800" y="1073187"/>
                  <a:pt x="1514224" y="1057272"/>
                  <a:pt x="1813767" y="982386"/>
                </a:cubicBezTo>
                <a:cubicBezTo>
                  <a:pt x="1831696" y="977904"/>
                  <a:pt x="1886036" y="968939"/>
                  <a:pt x="1867555" y="968939"/>
                </a:cubicBezTo>
                <a:cubicBezTo>
                  <a:pt x="1800170" y="968939"/>
                  <a:pt x="1733084" y="977904"/>
                  <a:pt x="1665849" y="982386"/>
                </a:cubicBezTo>
                <a:cubicBezTo>
                  <a:pt x="1482073" y="1022727"/>
                  <a:pt x="1299134" y="1067093"/>
                  <a:pt x="1114520" y="1103410"/>
                </a:cubicBezTo>
                <a:cubicBezTo>
                  <a:pt x="1025574" y="1120908"/>
                  <a:pt x="827800" y="1232641"/>
                  <a:pt x="845578" y="1143751"/>
                </a:cubicBezTo>
                <a:cubicBezTo>
                  <a:pt x="865332" y="1044979"/>
                  <a:pt x="1032408" y="1068028"/>
                  <a:pt x="1127967" y="1036175"/>
                </a:cubicBezTo>
                <a:cubicBezTo>
                  <a:pt x="1788341" y="816050"/>
                  <a:pt x="1116211" y="1068623"/>
                  <a:pt x="1585167" y="888257"/>
                </a:cubicBezTo>
                <a:cubicBezTo>
                  <a:pt x="1323087" y="850817"/>
                  <a:pt x="1460214" y="861983"/>
                  <a:pt x="953155" y="942045"/>
                </a:cubicBezTo>
                <a:cubicBezTo>
                  <a:pt x="875832" y="954254"/>
                  <a:pt x="646544" y="1002335"/>
                  <a:pt x="724555" y="995834"/>
                </a:cubicBezTo>
                <a:cubicBezTo>
                  <a:pt x="963355" y="975934"/>
                  <a:pt x="1200030" y="935593"/>
                  <a:pt x="1437249" y="901704"/>
                </a:cubicBezTo>
                <a:cubicBezTo>
                  <a:pt x="1545213" y="886281"/>
                  <a:pt x="1808751" y="945462"/>
                  <a:pt x="1759978" y="847916"/>
                </a:cubicBezTo>
                <a:cubicBezTo>
                  <a:pt x="1709704" y="747367"/>
                  <a:pt x="1535861" y="865845"/>
                  <a:pt x="1423802" y="874810"/>
                </a:cubicBezTo>
                <a:cubicBezTo>
                  <a:pt x="1253473" y="928598"/>
                  <a:pt x="1078415" y="969230"/>
                  <a:pt x="912814" y="1036175"/>
                </a:cubicBezTo>
                <a:cubicBezTo>
                  <a:pt x="865432" y="1055329"/>
                  <a:pt x="740853" y="1126146"/>
                  <a:pt x="791790" y="1130304"/>
                </a:cubicBezTo>
                <a:cubicBezTo>
                  <a:pt x="1051251" y="1151484"/>
                  <a:pt x="1571720" y="1089963"/>
                  <a:pt x="1571720" y="1089963"/>
                </a:cubicBezTo>
                <a:cubicBezTo>
                  <a:pt x="1495520" y="1098928"/>
                  <a:pt x="1419037" y="1105747"/>
                  <a:pt x="1343120" y="1116857"/>
                </a:cubicBezTo>
                <a:cubicBezTo>
                  <a:pt x="1235209" y="1132649"/>
                  <a:pt x="1127627" y="1150786"/>
                  <a:pt x="1020390" y="1170645"/>
                </a:cubicBezTo>
                <a:cubicBezTo>
                  <a:pt x="1006453" y="1173226"/>
                  <a:pt x="965875" y="1184092"/>
                  <a:pt x="980049" y="1184092"/>
                </a:cubicBezTo>
                <a:cubicBezTo>
                  <a:pt x="998530" y="1184092"/>
                  <a:pt x="1015384" y="1171670"/>
                  <a:pt x="1033837" y="1170645"/>
                </a:cubicBezTo>
                <a:cubicBezTo>
                  <a:pt x="1177121" y="1162685"/>
                  <a:pt x="1320708" y="1161680"/>
                  <a:pt x="1464143" y="1157198"/>
                </a:cubicBezTo>
                <a:cubicBezTo>
                  <a:pt x="1643437" y="1161680"/>
                  <a:pt x="1875206" y="1043825"/>
                  <a:pt x="2002025" y="1170645"/>
                </a:cubicBezTo>
                <a:cubicBezTo>
                  <a:pt x="2110946" y="1279568"/>
                  <a:pt x="1695976" y="1208191"/>
                  <a:pt x="1544825" y="1237881"/>
                </a:cubicBezTo>
                <a:cubicBezTo>
                  <a:pt x="1444528" y="1257582"/>
                  <a:pt x="1347602" y="1291669"/>
                  <a:pt x="1248990" y="1318563"/>
                </a:cubicBezTo>
                <a:cubicBezTo>
                  <a:pt x="1873504" y="1346950"/>
                  <a:pt x="1261643" y="1337302"/>
                  <a:pt x="2311308" y="1224434"/>
                </a:cubicBezTo>
                <a:cubicBezTo>
                  <a:pt x="2471995" y="1207156"/>
                  <a:pt x="2634037" y="1206504"/>
                  <a:pt x="2795402" y="1197539"/>
                </a:cubicBezTo>
                <a:cubicBezTo>
                  <a:pt x="2902978" y="1202021"/>
                  <a:pt x="3141488" y="1105880"/>
                  <a:pt x="3118131" y="1210986"/>
                </a:cubicBezTo>
                <a:cubicBezTo>
                  <a:pt x="3091680" y="1330016"/>
                  <a:pt x="2882769" y="1275995"/>
                  <a:pt x="2768508" y="1318563"/>
                </a:cubicBezTo>
                <a:cubicBezTo>
                  <a:pt x="2653784" y="1361303"/>
                  <a:pt x="2531342" y="1394473"/>
                  <a:pt x="2432331" y="1466481"/>
                </a:cubicBezTo>
                <a:cubicBezTo>
                  <a:pt x="2380428" y="1504228"/>
                  <a:pt x="2557267" y="1436577"/>
                  <a:pt x="2620590" y="1426139"/>
                </a:cubicBezTo>
                <a:lnTo>
                  <a:pt x="3844272" y="1224434"/>
                </a:lnTo>
                <a:cubicBezTo>
                  <a:pt x="3871174" y="1219997"/>
                  <a:pt x="3952206" y="1210107"/>
                  <a:pt x="3924955" y="1210986"/>
                </a:cubicBezTo>
                <a:lnTo>
                  <a:pt x="2674378" y="1251328"/>
                </a:lnTo>
                <a:cubicBezTo>
                  <a:pt x="2360613" y="1296151"/>
                  <a:pt x="2045391" y="1331745"/>
                  <a:pt x="1733084" y="1385798"/>
                </a:cubicBezTo>
                <a:cubicBezTo>
                  <a:pt x="1578816" y="1412498"/>
                  <a:pt x="1119592" y="1484181"/>
                  <a:pt x="1275884" y="1493375"/>
                </a:cubicBezTo>
                <a:cubicBezTo>
                  <a:pt x="1506229" y="1506925"/>
                  <a:pt x="1733525" y="1433684"/>
                  <a:pt x="1961684" y="1399245"/>
                </a:cubicBezTo>
                <a:cubicBezTo>
                  <a:pt x="2853994" y="1264557"/>
                  <a:pt x="2483805" y="1311706"/>
                  <a:pt x="3266049" y="1170645"/>
                </a:cubicBezTo>
                <a:cubicBezTo>
                  <a:pt x="3666579" y="1098418"/>
                  <a:pt x="3709611" y="1130311"/>
                  <a:pt x="2943320" y="1157198"/>
                </a:cubicBezTo>
                <a:lnTo>
                  <a:pt x="1988578" y="1184092"/>
                </a:lnTo>
                <a:cubicBezTo>
                  <a:pt x="732777" y="1428729"/>
                  <a:pt x="602157" y="1406858"/>
                  <a:pt x="1625508" y="1345457"/>
                </a:cubicBezTo>
                <a:cubicBezTo>
                  <a:pt x="2374061" y="1224433"/>
                  <a:pt x="3135534" y="1166294"/>
                  <a:pt x="3871167" y="982386"/>
                </a:cubicBezTo>
                <a:cubicBezTo>
                  <a:pt x="3889096" y="977904"/>
                  <a:pt x="3943389" y="967622"/>
                  <a:pt x="3924955" y="968939"/>
                </a:cubicBezTo>
                <a:cubicBezTo>
                  <a:pt x="3508875" y="998661"/>
                  <a:pt x="2620350" y="1190851"/>
                  <a:pt x="2486120" y="1210986"/>
                </a:cubicBezTo>
                <a:cubicBezTo>
                  <a:pt x="2396473" y="1224433"/>
                  <a:pt x="2130016" y="1226424"/>
                  <a:pt x="2217178" y="1251328"/>
                </a:cubicBezTo>
                <a:cubicBezTo>
                  <a:pt x="2333625" y="1284600"/>
                  <a:pt x="2459225" y="1242363"/>
                  <a:pt x="2580249" y="1237881"/>
                </a:cubicBezTo>
                <a:cubicBezTo>
                  <a:pt x="3129754" y="1162458"/>
                  <a:pt x="3310268" y="1122147"/>
                  <a:pt x="3844272" y="1103410"/>
                </a:cubicBezTo>
                <a:cubicBezTo>
                  <a:pt x="3907146" y="1101204"/>
                  <a:pt x="3969778" y="1112375"/>
                  <a:pt x="4032531" y="1116857"/>
                </a:cubicBezTo>
                <a:cubicBezTo>
                  <a:pt x="3799374" y="1179032"/>
                  <a:pt x="3553982" y="1259437"/>
                  <a:pt x="3306390" y="1197539"/>
                </a:cubicBezTo>
                <a:cubicBezTo>
                  <a:pt x="3266109" y="1187469"/>
                  <a:pt x="3885727" y="1150405"/>
                  <a:pt x="3992190" y="1143751"/>
                </a:cubicBezTo>
                <a:cubicBezTo>
                  <a:pt x="3821861" y="1215469"/>
                  <a:pt x="3301123" y="1400461"/>
                  <a:pt x="3481202" y="1358904"/>
                </a:cubicBezTo>
                <a:cubicBezTo>
                  <a:pt x="3539473" y="1345457"/>
                  <a:pt x="3597048" y="1328529"/>
                  <a:pt x="3656014" y="1318563"/>
                </a:cubicBezTo>
                <a:cubicBezTo>
                  <a:pt x="3915423" y="1274719"/>
                  <a:pt x="4435943" y="1197539"/>
                  <a:pt x="4435943" y="1197539"/>
                </a:cubicBezTo>
                <a:cubicBezTo>
                  <a:pt x="4625636" y="1134308"/>
                  <a:pt x="4462524" y="1190868"/>
                  <a:pt x="4019084" y="1264775"/>
                </a:cubicBezTo>
                <a:lnTo>
                  <a:pt x="3427414" y="1358904"/>
                </a:lnTo>
                <a:cubicBezTo>
                  <a:pt x="3834506" y="1213514"/>
                  <a:pt x="3392316" y="1360797"/>
                  <a:pt x="4099767" y="1197539"/>
                </a:cubicBezTo>
                <a:cubicBezTo>
                  <a:pt x="4231157" y="1167218"/>
                  <a:pt x="4359743" y="1125822"/>
                  <a:pt x="4489731" y="1089963"/>
                </a:cubicBezTo>
                <a:cubicBezTo>
                  <a:pt x="4467319" y="1085481"/>
                  <a:pt x="4445156" y="1073534"/>
                  <a:pt x="4422496" y="1076516"/>
                </a:cubicBezTo>
                <a:cubicBezTo>
                  <a:pt x="4273438" y="1096129"/>
                  <a:pt x="4128166" y="1140595"/>
                  <a:pt x="3978743" y="1157198"/>
                </a:cubicBezTo>
                <a:cubicBezTo>
                  <a:pt x="3938402" y="1161680"/>
                  <a:pt x="3898309" y="1170645"/>
                  <a:pt x="3857720" y="1170645"/>
                </a:cubicBezTo>
                <a:cubicBezTo>
                  <a:pt x="3830455" y="1170645"/>
                  <a:pt x="3911666" y="1162545"/>
                  <a:pt x="3938402" y="1157198"/>
                </a:cubicBezTo>
                <a:cubicBezTo>
                  <a:pt x="4023743" y="1140130"/>
                  <a:pt x="4108465" y="1120022"/>
                  <a:pt x="4193896" y="1103410"/>
                </a:cubicBezTo>
                <a:cubicBezTo>
                  <a:pt x="4269851" y="1088641"/>
                  <a:pt x="4346485" y="1077547"/>
                  <a:pt x="4422496" y="1063069"/>
                </a:cubicBezTo>
                <a:cubicBezTo>
                  <a:pt x="4440651" y="1059611"/>
                  <a:pt x="4494636" y="1047437"/>
                  <a:pt x="4476284" y="1049622"/>
                </a:cubicBezTo>
                <a:cubicBezTo>
                  <a:pt x="3638325" y="1149379"/>
                  <a:pt x="4123691" y="1120074"/>
                  <a:pt x="3508096" y="1143751"/>
                </a:cubicBezTo>
                <a:cubicBezTo>
                  <a:pt x="3530508" y="1134786"/>
                  <a:pt x="3552283" y="1124028"/>
                  <a:pt x="3575331" y="1116857"/>
                </a:cubicBezTo>
                <a:cubicBezTo>
                  <a:pt x="3754069" y="1061249"/>
                  <a:pt x="3939414" y="1025012"/>
                  <a:pt x="4113214" y="955492"/>
                </a:cubicBezTo>
                <a:lnTo>
                  <a:pt x="4247684" y="901704"/>
                </a:lnTo>
                <a:cubicBezTo>
                  <a:pt x="4175966" y="874810"/>
                  <a:pt x="4108872" y="827254"/>
                  <a:pt x="4032531" y="821022"/>
                </a:cubicBezTo>
                <a:cubicBezTo>
                  <a:pt x="3774564" y="799964"/>
                  <a:pt x="3670125" y="829839"/>
                  <a:pt x="3467755" y="874810"/>
                </a:cubicBezTo>
                <a:cubicBezTo>
                  <a:pt x="3517061" y="843434"/>
                  <a:pt x="3565050" y="809886"/>
                  <a:pt x="3615672" y="780681"/>
                </a:cubicBezTo>
                <a:cubicBezTo>
                  <a:pt x="3681675" y="742602"/>
                  <a:pt x="3817378" y="673104"/>
                  <a:pt x="3817378" y="673104"/>
                </a:cubicBezTo>
                <a:cubicBezTo>
                  <a:pt x="3777037" y="668622"/>
                  <a:pt x="3736752" y="655716"/>
                  <a:pt x="3696355" y="659657"/>
                </a:cubicBezTo>
                <a:cubicBezTo>
                  <a:pt x="3450868" y="683607"/>
                  <a:pt x="3298268" y="719988"/>
                  <a:pt x="3077790" y="767234"/>
                </a:cubicBezTo>
                <a:cubicBezTo>
                  <a:pt x="3172350" y="672670"/>
                  <a:pt x="3088892" y="745373"/>
                  <a:pt x="3387072" y="699998"/>
                </a:cubicBezTo>
                <a:cubicBezTo>
                  <a:pt x="3499265" y="682925"/>
                  <a:pt x="3611851" y="667871"/>
                  <a:pt x="3723249" y="646210"/>
                </a:cubicBezTo>
                <a:cubicBezTo>
                  <a:pt x="3773416" y="636455"/>
                  <a:pt x="3820060" y="605869"/>
                  <a:pt x="3871167" y="605869"/>
                </a:cubicBezTo>
                <a:cubicBezTo>
                  <a:pt x="3901236" y="605869"/>
                  <a:pt x="3815206" y="629095"/>
                  <a:pt x="3790484" y="646210"/>
                </a:cubicBezTo>
                <a:cubicBezTo>
                  <a:pt x="3756507" y="669733"/>
                  <a:pt x="3727731" y="699998"/>
                  <a:pt x="3696355" y="726892"/>
                </a:cubicBezTo>
                <a:cubicBezTo>
                  <a:pt x="3709949" y="732330"/>
                  <a:pt x="3928704" y="836015"/>
                  <a:pt x="3898061" y="713445"/>
                </a:cubicBezTo>
                <a:cubicBezTo>
                  <a:pt x="3886053" y="665414"/>
                  <a:pt x="3799449" y="704480"/>
                  <a:pt x="3750143" y="699998"/>
                </a:cubicBezTo>
                <a:cubicBezTo>
                  <a:pt x="3476742" y="727338"/>
                  <a:pt x="3571296" y="726892"/>
                  <a:pt x="3467755" y="726892"/>
                </a:cubicBezTo>
              </a:path>
            </a:pathLst>
          </a:cu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562600" y="2514600"/>
            <a:ext cx="11336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*beep*</a:t>
            </a:r>
            <a:endParaRPr lang="en-U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11 -0.8338 L 0.45989 -0.244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" y="2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7100000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5400000">
            <a:off x="4706355" y="1542045"/>
            <a:ext cx="286168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Old English Text MT" pitchFamily="66" charset="0"/>
              </a:rPr>
              <a:t>=</a:t>
            </a:r>
            <a:r>
              <a:rPr lang="en-US" sz="13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Old English Text MT" pitchFamily="66" charset="0"/>
              </a:rPr>
              <a:t>D</a:t>
            </a:r>
            <a:endParaRPr lang="en-US" sz="13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1676400"/>
            <a:ext cx="2496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The end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uperherostuff.com/OtherItems/Images/batman_symbol_tin_sign_poster_2.jpg"/>
          <p:cNvPicPr>
            <a:picLocks noChangeAspect="1" noChangeArrowheads="1"/>
          </p:cNvPicPr>
          <p:nvPr/>
        </p:nvPicPr>
        <p:blipFill>
          <a:blip r:embed="rId2"/>
          <a:srcRect l="7200" t="5941" r="4800" b="6931"/>
          <a:stretch>
            <a:fillRect/>
          </a:stretch>
        </p:blipFill>
        <p:spPr bwMode="auto">
          <a:xfrm>
            <a:off x="7524750" y="0"/>
            <a:ext cx="1619250" cy="1295400"/>
          </a:xfrm>
          <a:prstGeom prst="rect">
            <a:avLst/>
          </a:prstGeom>
          <a:noFill/>
        </p:spPr>
      </p:pic>
      <p:pic>
        <p:nvPicPr>
          <p:cNvPr id="2" name="Picture 2" descr="http://dailypop.files.wordpress.com/2007/07/batman_1989_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91000" y="2971800"/>
            <a:ext cx="2799278" cy="38862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752600" y="1600200"/>
            <a:ext cx="6096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 lied! </a:t>
            </a:r>
            <a:r>
              <a:rPr lang="en-US" sz="6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mwuahahahaha</a:t>
            </a:r>
            <a:endParaRPr lang="en-US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80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66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0200" y="1600200"/>
            <a:ext cx="6063776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WARNING!</a:t>
            </a:r>
          </a:p>
          <a:p>
            <a:pPr algn="ctr"/>
            <a:r>
              <a:rPr lang="en-US" sz="4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Weird chicken dancing!</a:t>
            </a:r>
            <a:endParaRPr lang="en-US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524000" y="1752600"/>
            <a:ext cx="5309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♪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38200" y="1981200"/>
            <a:ext cx="5309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♪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52400" y="2362200"/>
            <a:ext cx="5309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♪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620000" y="2209800"/>
            <a:ext cx="5309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♪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858000" y="1752600"/>
            <a:ext cx="5309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♪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248400" y="1524000"/>
            <a:ext cx="5309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♪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Picture 8" descr="chick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2971800"/>
            <a:ext cx="3962400" cy="3669756"/>
          </a:xfrm>
          <a:prstGeom prst="rect">
            <a:avLst/>
          </a:prstGeom>
        </p:spPr>
      </p:pic>
      <p:pic>
        <p:nvPicPr>
          <p:cNvPr id="13" name="Cky - Jackass - Partyboy Theme S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9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9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9" dur="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8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9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8" dur="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9" dur="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8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59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7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5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2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85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32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95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0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77778E-7 -3.7037E-6 C -0.0625 -0.00232 -0.12517 -0.00255 -0.18784 -0.00694 C -0.20104 -0.00787 -0.21406 -0.01296 -0.22725 -0.0162 C -0.23298 -0.01759 -0.24461 -0.02083 -0.24461 -0.02083 C -0.25711 -0.02917 -0.27118 -0.03773 -0.28246 -0.04838 C -0.29253 -0.05764 -0.29791 -0.07454 -0.30486 -0.0875 C -0.30902 -0.11458 -0.30312 -0.08125 -0.3118 -0.11273 C -0.31406 -0.12083 -0.31493 -0.12963 -0.31701 -0.13796 C -0.32118 -0.17616 -0.3217 -0.19491 -0.31875 -0.24144 C -0.31857 -0.24421 -0.31614 -0.24583 -0.31527 -0.24838 C -0.29826 -0.29329 -0.32239 -0.23194 -0.31007 -0.26898 C -0.30625 -0.28056 -0.2993 -0.29005 -0.29461 -0.30116 C -0.29132 -0.30903 -0.2842 -0.32407 -0.2842 -0.32407 C -0.27812 -0.35625 -0.28125 -0.36042 -0.27899 -0.27593 C -0.27691 -0.30995 -0.27586 -0.32639 -0.27725 -0.36319 C -0.2809 -0.34838 -0.27968 -0.33241 -0.28246 -0.31736 C -0.28385 -0.31019 -0.28593 -0.30347 -0.28767 -0.29653 C -0.29097 -0.2581 -0.29652 -0.22014 -0.29982 -0.18171 C -0.2993 -0.15417 -0.29913 -0.12639 -0.29809 -0.09884 C -0.2927 0.05 -0.05555 -0.03704 -0.03941 -0.03681 C -0.02673 -0.03264 -0.01423 -0.03009 -0.00139 -0.02523 C 0.0007 -0.01319 -0.00121 -0.01042 -0.00486 -3.7037E-6 C -0.01475 0.02639 -0.02951 0.04861 -0.04982 0.06204 C -0.07257 0.04653 -0.08715 0.01181 -0.10659 -0.00926 C -0.10868 -0.01134 -0.11145 -0.01204 -0.11354 -0.01389 C -0.13211 -0.03032 -0.12274 -0.02593 -0.14288 -0.04144 C -0.1552 -0.05116 -0.16805 -0.05579 -0.18073 -0.06435 C -0.18715 -0.06273 -0.19375 -0.06296 -0.19982 -0.05972 C -0.20937 -0.05463 -0.20798 -0.03819 -0.21007 -0.02755 C -0.21007 -0.02708 -0.20746 0.00185 -0.20677 0.00463 C -0.19409 0.04514 -0.16267 0.07917 -0.13073 0.08958 C -0.1151 0.09468 -0.09861 0.09282 -0.08246 0.09421 C -0.03437 0.09259 0.01407 0.09329 0.06233 0.08958 C 0.10417 0.08657 0.14584 0.06667 0.18646 0.05509 C 0.25087 0.03681 0.31459 0.02153 0.37952 0.00694 C 0.38646 0.00856 0.39358 0.00856 0.40018 0.01157 C 0.40764 0.01481 0.40799 0.03171 0.40886 0.03912 C 0.40834 0.04606 0.40973 0.0537 0.40712 0.05972 C 0.40261 0.06991 0.3941 0.05718 0.39167 0.05509 C 0.37934 0.04491 0.36806 0.03241 0.35521 0.02292 C 0.30747 -0.01273 0.26407 -0.04144 0.21407 -0.0713 C 0.20122 -0.07894 0.18646 -0.07732 0.17257 -0.08056 C 0.15782 -0.08403 0.14271 -0.08819 0.12761 -0.0919 C 0.06094 -0.08935 0.02014 -0.08426 -0.03941 -0.04375 C -0.07725 -0.01806 -0.09652 -0.00532 -0.11875 0.03912 C -0.11475 0.0706 -0.09965 0.0537 -0.07222 0.04815 C -0.05954 0.0456 -0.04687 0.04213 -0.03437 0.03912 C -0.02795 0.03773 0.00018 0.02083 0.00539 0.01829 C 0.0375 0.00162 0.0698 -0.01829 0.10365 -0.02755 C 0.11893 -0.03171 0.13473 -0.0338 0.15018 -0.03681 C 0.15834 -0.03843 0.17448 -0.04144 0.17448 -0.04144 C 0.21337 -0.03889 0.24827 -0.03403 0.28646 -0.02986 C 0.30712 -0.01991 0.32813 -0.01042 0.34844 -3.7037E-6 C 0.37153 0.01181 0.39202 0.03194 0.41407 0.04583 C 0.41997 0.0537 0.42431 0.06273 0.43125 0.06898 C 0.42639 0.02847 0.429 0.02546 0.41407 -0.00463 C 0.41111 -0.01042 0.40643 -0.02361 0.40191 -0.02755 C 0.38907 -0.03889 0.37014 -0.0419 0.35521 -0.04375 C 0.34393 -0.03982 0.33195 -0.03727 0.32101 -0.03218 C 0.30139 -0.02315 0.28907 -0.00394 0.27605 0.01597 C 0.26632 0.03079 0.25903 0.03912 0.25348 0.05741 C 0.25539 0.06366 0.25591 0.0706 0.25886 0.07593 C 0.26268 0.08333 0.27882 0.08611 0.28282 0.08727 C 0.30191 0.09213 0.31094 0.09306 0.33125 0.09653 C 0.39792 0.09167 0.45921 0.0831 0.52101 0.04815 C 0.56389 0.02384 0.61216 0.00231 0.64167 -0.04838 C 0.64723 -0.06829 0.65174 -0.08681 0.65365 -0.1081 C 0.65243 -0.12199 0.65174 -0.13588 0.65 -0.14954 C 0.64948 -0.15509 0.64757 -0.15995 0.64688 -0.16551 C 0.64584 -0.17454 0.64636 -0.18403 0.64514 -0.19306 C 0.64393 -0.20255 0.63855 -0.21157 0.63646 -0.22083 C 0.62622 -0.2162 0.629 -0.20764 0.62605 -0.19537 C 0.62257 -0.18056 0.61806 -0.16644 0.61407 -0.15185 C 0.60921 -0.13403 0.59844 -0.12014 0.59167 -0.10347 C 0.57535 -0.06412 0.58542 -0.08472 0.55712 -0.03912 C 0.54809 -0.02454 0.5415 -0.01181 0.52952 -0.00232 C 0.51302 -0.06829 0.52743 -0.00625 0.52275 -0.1794 C 0.52153 -0.22245 0.51164 -0.26366 0.50712 -0.30579 C 0.50591 -0.31644 0.50834 -0.32917 0.50365 -0.33796 C 0.49688 -0.35 0.49983 -0.34375 0.49514 -0.35625 C 0.48924 -0.34074 0.48924 -0.325 0.48646 -0.3081 C 0.47952 -0.26597 0.48577 -0.31852 0.47952 -0.25301 C 0.47917 -0.24884 0.47709 -0.24537 0.47605 -0.24144 C 0.46962 -0.21574 0.47344 -0.22384 0.4658 -0.20232 C 0.46181 -0.1912 0.45486 -0.17755 0.45191 -0.16551 C 0.44445 -0.21273 0.43941 -0.26065 0.43299 -0.3081 C 0.43004 -0.33009 0.43004 -0.35208 0.42275 -0.37245 C 0.42101 -0.37176 0.41875 -0.37199 0.41754 -0.37014 C 0.41493 -0.36574 0.4158 -0.35926 0.41407 -0.35417 C 0.40539 -0.32824 0.41216 -0.35278 0.40365 -0.32407 C 0.39306 -0.28866 0.37657 -0.25602 0.36233 -0.22292 C 0.3533 -0.20185 0.34184 -0.18287 0.33125 -0.16319 C 0.32848 -0.15833 0.32518 -0.15463 0.32257 -0.14954 C 0.31927 -0.14213 0.31389 -0.12639 0.31389 -0.12639 C 0.31858 -0.11644 0.32309 -0.10648 0.32778 -0.09653 C 0.32917 -0.09306 0.32917 -0.08843 0.33125 -0.08519 C 0.33698 -0.07593 0.34393 -0.06829 0.35018 -0.05972 C 0.35712 -0.05023 0.36059 -0.03727 0.36754 -0.02755 C 0.38073 -0.0088 0.39809 0.00833 0.40886 0.02986 C 0.40834 0.03449 0.40921 0.03981 0.40712 0.04375 C 0.40191 0.05347 0.39393 0.05347 0.38646 0.05509 C 0.37361 0.06528 0.35973 0.06574 0.34514 0.06898 C 0.29931 0.06458 0.25226 0.06088 0.20695 0.04815 C 0.18785 0.04282 0.16667 0.03657 0.14861 0.02523 C 0.14202 0.0213 0.13559 0.01806 0.12952 0.01366 C 0.12587 0.01111 0.11927 0.00463 0.11927 0.00463 C 0.0816 0.01713 0.04167 0.00393 0.00365 -0.00463 C -0.03159 -0.03634 -0.046 -0.08657 -0.06354 -0.13565 C -0.07361 -0.16389 -0.08402 -0.19653 -0.10329 -0.2162 C -0.11406 -0.20463 -0.11458 -0.19769 -0.12048 -0.18171 C -0.12864 -0.15995 -0.14045 -0.14097 -0.15139 -0.12176 C -0.15573 -0.11435 -0.16111 -0.10741 -0.16354 -0.09884 C -0.16475 -0.09514 -0.16614 -0.0912 -0.16701 -0.0875 C -0.1677 -0.08519 -0.16875 -0.07801 -0.16875 -0.08056 C -0.16875 -0.09444 -0.16111 -0.1081 -0.15659 -0.11968 C -0.14895 -0.14005 -0.14201 -0.16296 -0.13593 -0.18403 C -0.13038 -0.20301 -0.12569 -0.22222 -0.12048 -0.24144 C -0.1177 -0.25208 -0.1118 -0.27361 -0.1118 -0.27361 C -0.10833 -0.30671 -0.10399 -0.33958 -0.09982 -0.37245 C -0.10086 -0.39537 -0.10104 -0.41852 -0.10329 -0.44144 C -0.10329 -0.44421 -0.10468 -0.44838 -0.10659 -0.44838 C -0.10989 -0.44838 -0.11267 -0.44398 -0.11527 -0.44144 C -0.13784 -0.4213 -0.12204 -0.43241 -0.15312 -0.39537 C -0.17204 -0.37315 -0.18663 -0.34722 -0.20486 -0.32407 C -0.22708 -0.29583 -0.25121 -0.27107 -0.27395 -0.24375 C -0.31718 -0.1919 -0.28298 -0.22778 -0.30312 -0.20694 C -0.3052 -0.21759 -0.29982 -0.24329 -0.29809 -0.25509 C -0.29635 -0.26713 -0.29045 -0.30417 -0.28593 -0.31968 C -0.28402 -0.32593 -0.2809 -0.33148 -0.27899 -0.33796 C -0.27691 -0.34537 -0.27639 -0.3537 -0.27395 -0.36088 C -0.26232 -0.3963 -0.24826 -0.43264 -0.22725 -0.45972 C -0.22448 -0.44537 -0.22448 -0.43079 -0.22222 -0.4162 C -0.21632 -0.37963 -0.21389 -0.34259 -0.20833 -0.30579 C -0.20764 -0.25208 -0.21875 -0.15185 -0.18246 -0.10347 C -0.17916 -0.09884 -0.16614 -0.09769 -0.16198 -0.09653 C -0.14079 -0.10579 -0.1625 -0.09468 -0.13941 -0.11273 C -0.12222 -0.12616 -0.10399 -0.13542 -0.08767 -0.15185 C -0.08159 -0.1581 -0.07656 -0.1662 -0.07066 -0.17245 C -0.05764 -0.18611 -0.04392 -0.19838 -0.03073 -0.21157 C -0.01597 -0.22639 -0.01475 -0.23056 -2.77778E-7 -0.24144 C 0.00695 -0.2463 0.02101 -0.25509 0.02101 -0.25509 C 0.03976 -0.24931 0.01875 -0.22732 0.01407 -0.2162 C 0.01129 -0.20949 0.01007 -0.20185 0.00712 -0.19537 C 0.00018 -0.18102 -0.01007 -0.16968 -0.01545 -0.15417 C -0.03489 -0.0963 -0.02864 -0.1213 -0.03767 -0.08056 C -0.03732 -0.06435 -0.03923 -0.04769 -0.03611 -0.03218 C -0.03177 -0.01157 -0.00295 -0.00417 0.00868 -0.00232 C 0.04427 -0.00486 0.07327 -0.00926 0.10712 -0.01389 C 0.14202 -0.02431 0.18872 -0.03495 0.21233 0.00694 C 0.21615 0.02731 0.21233 0.04815 0.21233 0.06898 " pathEditMode="relative" ptsTypes="fffffffffffffffffffffffffffffffffffffffffffffffffffffffffffffffffffffffffffffffffffffffffffffffffffffffffffffffffffffffffffffffffffffffffffffffffffffA">
                                      <p:cBhvr>
                                        <p:cTn id="104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6" grpId="0"/>
      <p:bldP spid="29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2438400"/>
            <a:ext cx="4668505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5400" b="1" cap="none" spc="150" dirty="0" smtClean="0">
                <a:ln w="11430"/>
                <a:solidFill>
                  <a:srgbClr val="00B05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And now, a lesson in color mixing</a:t>
            </a:r>
            <a:endParaRPr lang="en-US" sz="5400" b="1" cap="none" spc="150" dirty="0">
              <a:ln w="11430"/>
              <a:solidFill>
                <a:srgbClr val="00B05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838200" y="0"/>
            <a:ext cx="8132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50800"/>
                <a:solidFill>
                  <a:srgbClr val="FF0000"/>
                </a:solidFill>
                <a:effectLst/>
              </a:rPr>
              <a:t>Red 		    </a:t>
            </a:r>
            <a:r>
              <a:rPr lang="en-US" sz="5400" b="1" cap="none" spc="0" dirty="0" smtClean="0">
                <a:ln w="50800"/>
                <a:effectLst/>
              </a:rPr>
              <a:t>+			     </a:t>
            </a:r>
            <a:r>
              <a:rPr lang="en-US" sz="5400" b="1" cap="none" spc="0" dirty="0" smtClean="0">
                <a:ln w="50800"/>
                <a:solidFill>
                  <a:srgbClr val="0070C0"/>
                </a:solidFill>
                <a:effectLst/>
              </a:rPr>
              <a:t>Blue</a:t>
            </a:r>
            <a:r>
              <a:rPr lang="en-US" sz="5400" b="1" cap="none" spc="0" dirty="0" smtClean="0">
                <a:ln w="50800"/>
                <a:effectLst/>
              </a:rPr>
              <a:t>=</a:t>
            </a:r>
            <a:endParaRPr lang="en-US" sz="5400" b="1" cap="none" spc="0" dirty="0">
              <a:ln w="50800"/>
              <a:effectLst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52400" y="0"/>
            <a:ext cx="685800" cy="6858000"/>
            <a:chOff x="1219200" y="4648200"/>
            <a:chExt cx="685800" cy="2209800"/>
          </a:xfrm>
          <a:solidFill>
            <a:srgbClr val="FF0000"/>
          </a:solidFill>
        </p:grpSpPr>
        <p:sp>
          <p:nvSpPr>
            <p:cNvPr id="14" name="Oval 13"/>
            <p:cNvSpPr/>
            <p:nvPr/>
          </p:nvSpPr>
          <p:spPr>
            <a:xfrm>
              <a:off x="1219200" y="4648200"/>
              <a:ext cx="685800" cy="762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Connector 14"/>
            <p:cNvCxnSpPr>
              <a:stCxn id="14" idx="4"/>
            </p:cNvCxnSpPr>
            <p:nvPr/>
          </p:nvCxnSpPr>
          <p:spPr>
            <a:xfrm rot="16200000" flipH="1">
              <a:off x="1085850" y="5886450"/>
              <a:ext cx="990600" cy="38100"/>
            </a:xfrm>
            <a:prstGeom prst="lin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1447800" y="6477000"/>
              <a:ext cx="533400" cy="228600"/>
            </a:xfrm>
            <a:prstGeom prst="lin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>
              <a:off x="1295400" y="6553200"/>
              <a:ext cx="457200" cy="152400"/>
            </a:xfrm>
            <a:prstGeom prst="lin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 flipH="1" flipV="1">
              <a:off x="1333500" y="5829300"/>
              <a:ext cx="381000" cy="152400"/>
            </a:xfrm>
            <a:prstGeom prst="lin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V="1">
              <a:off x="1409700" y="5905500"/>
              <a:ext cx="457200" cy="76200"/>
            </a:xfrm>
            <a:prstGeom prst="lin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8458200" y="0"/>
            <a:ext cx="685800" cy="6858000"/>
            <a:chOff x="3505200" y="4648200"/>
            <a:chExt cx="685800" cy="2209800"/>
          </a:xfrm>
          <a:solidFill>
            <a:srgbClr val="0070C0"/>
          </a:solidFill>
        </p:grpSpPr>
        <p:sp>
          <p:nvSpPr>
            <p:cNvPr id="26" name="Oval 25"/>
            <p:cNvSpPr/>
            <p:nvPr/>
          </p:nvSpPr>
          <p:spPr>
            <a:xfrm>
              <a:off x="3505200" y="4648200"/>
              <a:ext cx="685800" cy="762000"/>
            </a:xfrm>
            <a:prstGeom prst="ellipse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Straight Connector 26"/>
            <p:cNvCxnSpPr>
              <a:stCxn id="26" idx="4"/>
            </p:cNvCxnSpPr>
            <p:nvPr/>
          </p:nvCxnSpPr>
          <p:spPr>
            <a:xfrm rot="16200000" flipH="1">
              <a:off x="3371850" y="5886450"/>
              <a:ext cx="990600" cy="38100"/>
            </a:xfrm>
            <a:prstGeom prst="line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3733800" y="6477000"/>
              <a:ext cx="533400" cy="228600"/>
            </a:xfrm>
            <a:prstGeom prst="line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3581400" y="6553200"/>
              <a:ext cx="457200" cy="152400"/>
            </a:xfrm>
            <a:prstGeom prst="line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 flipH="1" flipV="1">
              <a:off x="3619500" y="5829300"/>
              <a:ext cx="381000" cy="152400"/>
            </a:xfrm>
            <a:prstGeom prst="line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16200000" flipV="1">
              <a:off x="3695700" y="5905500"/>
              <a:ext cx="457200" cy="76200"/>
            </a:xfrm>
            <a:prstGeom prst="line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4114800" y="0"/>
            <a:ext cx="838200" cy="6858000"/>
            <a:chOff x="3505200" y="4648200"/>
            <a:chExt cx="685800" cy="2209800"/>
          </a:xfrm>
          <a:solidFill>
            <a:srgbClr val="7030A0"/>
          </a:solidFill>
        </p:grpSpPr>
        <p:sp>
          <p:nvSpPr>
            <p:cNvPr id="38" name="Oval 37"/>
            <p:cNvSpPr/>
            <p:nvPr/>
          </p:nvSpPr>
          <p:spPr>
            <a:xfrm>
              <a:off x="3505200" y="4648200"/>
              <a:ext cx="685800" cy="762000"/>
            </a:xfrm>
            <a:prstGeom prst="ellipse">
              <a:avLst/>
            </a:prstGeom>
            <a:grp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Connector 38"/>
            <p:cNvCxnSpPr>
              <a:stCxn id="38" idx="4"/>
            </p:cNvCxnSpPr>
            <p:nvPr/>
          </p:nvCxnSpPr>
          <p:spPr>
            <a:xfrm rot="16200000" flipH="1">
              <a:off x="3371850" y="5886450"/>
              <a:ext cx="990600" cy="38100"/>
            </a:xfrm>
            <a:prstGeom prst="line">
              <a:avLst/>
            </a:prstGeom>
            <a:grpFill/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3733800" y="6477000"/>
              <a:ext cx="533400" cy="228600"/>
            </a:xfrm>
            <a:prstGeom prst="line">
              <a:avLst/>
            </a:prstGeom>
            <a:grpFill/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3581400" y="6553200"/>
              <a:ext cx="457200" cy="152400"/>
            </a:xfrm>
            <a:prstGeom prst="line">
              <a:avLst/>
            </a:prstGeom>
            <a:grpFill/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 flipH="1" flipV="1">
              <a:off x="3619500" y="5829300"/>
              <a:ext cx="381000" cy="152400"/>
            </a:xfrm>
            <a:prstGeom prst="line">
              <a:avLst/>
            </a:prstGeom>
            <a:grpFill/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16200000" flipV="1">
              <a:off x="3695700" y="5905500"/>
              <a:ext cx="457200" cy="76200"/>
            </a:xfrm>
            <a:prstGeom prst="line">
              <a:avLst/>
            </a:prstGeom>
            <a:grpFill/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44"/>
          <p:cNvSpPr/>
          <p:nvPr/>
        </p:nvSpPr>
        <p:spPr>
          <a:xfrm>
            <a:off x="4953000" y="1524000"/>
            <a:ext cx="2287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Purple!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4375 -0.005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" y="-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-0.47083 -0.0055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-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/>
          <p:cNvGrpSpPr/>
          <p:nvPr/>
        </p:nvGrpSpPr>
        <p:grpSpPr>
          <a:xfrm>
            <a:off x="7543800" y="228600"/>
            <a:ext cx="1295400" cy="1143000"/>
            <a:chOff x="3352800" y="2286000"/>
            <a:chExt cx="2743200" cy="2438400"/>
          </a:xfrm>
        </p:grpSpPr>
        <p:sp>
          <p:nvSpPr>
            <p:cNvPr id="56" name="Rectangle 55"/>
            <p:cNvSpPr/>
            <p:nvPr/>
          </p:nvSpPr>
          <p:spPr>
            <a:xfrm>
              <a:off x="4038600" y="2286000"/>
              <a:ext cx="2057400" cy="19812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352800" y="2743200"/>
              <a:ext cx="2057400" cy="19812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0" name="Straight Connector 59"/>
            <p:cNvCxnSpPr/>
            <p:nvPr/>
          </p:nvCxnSpPr>
          <p:spPr>
            <a:xfrm flipV="1">
              <a:off x="3352800" y="2286000"/>
              <a:ext cx="68580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5410200" y="2286000"/>
              <a:ext cx="68580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5410200" y="4267200"/>
              <a:ext cx="68580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V="1">
              <a:off x="3352800" y="4267200"/>
              <a:ext cx="68580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5400000" flipH="1" flipV="1">
              <a:off x="3048794" y="3275806"/>
              <a:ext cx="19812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4038600" y="4267200"/>
              <a:ext cx="19050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2286000" y="2819400"/>
            <a:ext cx="2698820" cy="1730188"/>
            <a:chOff x="2286000" y="2819400"/>
            <a:chExt cx="2698820" cy="1730188"/>
          </a:xfrm>
        </p:grpSpPr>
        <p:grpSp>
          <p:nvGrpSpPr>
            <p:cNvPr id="80" name="Group 79"/>
            <p:cNvGrpSpPr/>
            <p:nvPr/>
          </p:nvGrpSpPr>
          <p:grpSpPr>
            <a:xfrm>
              <a:off x="2286000" y="2819400"/>
              <a:ext cx="2698820" cy="1730188"/>
              <a:chOff x="0" y="5127812"/>
              <a:chExt cx="2698820" cy="1730188"/>
            </a:xfrm>
          </p:grpSpPr>
          <p:grpSp>
            <p:nvGrpSpPr>
              <p:cNvPr id="81" name="Group 38"/>
              <p:cNvGrpSpPr/>
              <p:nvPr/>
            </p:nvGrpSpPr>
            <p:grpSpPr>
              <a:xfrm>
                <a:off x="0" y="5127812"/>
                <a:ext cx="2698820" cy="1730188"/>
                <a:chOff x="1339780" y="3299012"/>
                <a:chExt cx="2698820" cy="1730188"/>
              </a:xfrm>
            </p:grpSpPr>
            <p:sp>
              <p:nvSpPr>
                <p:cNvPr id="83" name="Freeform 82"/>
                <p:cNvSpPr/>
                <p:nvPr/>
              </p:nvSpPr>
              <p:spPr>
                <a:xfrm>
                  <a:off x="1339780" y="3299012"/>
                  <a:ext cx="560738" cy="770964"/>
                </a:xfrm>
                <a:custGeom>
                  <a:avLst/>
                  <a:gdLst>
                    <a:gd name="connsiteX0" fmla="*/ 560738 w 560738"/>
                    <a:gd name="connsiteY0" fmla="*/ 770964 h 770964"/>
                    <a:gd name="connsiteX1" fmla="*/ 506949 w 560738"/>
                    <a:gd name="connsiteY1" fmla="*/ 753035 h 770964"/>
                    <a:gd name="connsiteX2" fmla="*/ 435232 w 560738"/>
                    <a:gd name="connsiteY2" fmla="*/ 627529 h 770964"/>
                    <a:gd name="connsiteX3" fmla="*/ 381444 w 560738"/>
                    <a:gd name="connsiteY3" fmla="*/ 376517 h 770964"/>
                    <a:gd name="connsiteX4" fmla="*/ 238008 w 560738"/>
                    <a:gd name="connsiteY4" fmla="*/ 286870 h 770964"/>
                    <a:gd name="connsiteX5" fmla="*/ 148361 w 560738"/>
                    <a:gd name="connsiteY5" fmla="*/ 215153 h 770964"/>
                    <a:gd name="connsiteX6" fmla="*/ 94573 w 560738"/>
                    <a:gd name="connsiteY6" fmla="*/ 179294 h 770964"/>
                    <a:gd name="connsiteX7" fmla="*/ 4926 w 560738"/>
                    <a:gd name="connsiteY7" fmla="*/ 53788 h 770964"/>
                    <a:gd name="connsiteX8" fmla="*/ 4926 w 560738"/>
                    <a:gd name="connsiteY8" fmla="*/ 0 h 7709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0738" h="770964">
                      <a:moveTo>
                        <a:pt x="560738" y="770964"/>
                      </a:moveTo>
                      <a:cubicBezTo>
                        <a:pt x="542808" y="764988"/>
                        <a:pt x="521468" y="765134"/>
                        <a:pt x="506949" y="753035"/>
                      </a:cubicBezTo>
                      <a:cubicBezTo>
                        <a:pt x="456851" y="711287"/>
                        <a:pt x="453105" y="681149"/>
                        <a:pt x="435232" y="627529"/>
                      </a:cubicBezTo>
                      <a:cubicBezTo>
                        <a:pt x="430589" y="576461"/>
                        <a:pt x="448944" y="430517"/>
                        <a:pt x="381444" y="376517"/>
                      </a:cubicBezTo>
                      <a:cubicBezTo>
                        <a:pt x="337417" y="341295"/>
                        <a:pt x="282035" y="322091"/>
                        <a:pt x="238008" y="286870"/>
                      </a:cubicBezTo>
                      <a:cubicBezTo>
                        <a:pt x="208126" y="262964"/>
                        <a:pt x="178975" y="238114"/>
                        <a:pt x="148361" y="215153"/>
                      </a:cubicBezTo>
                      <a:cubicBezTo>
                        <a:pt x="131122" y="202224"/>
                        <a:pt x="111127" y="193089"/>
                        <a:pt x="94573" y="179294"/>
                      </a:cubicBezTo>
                      <a:cubicBezTo>
                        <a:pt x="51615" y="143496"/>
                        <a:pt x="20787" y="109300"/>
                        <a:pt x="4926" y="53788"/>
                      </a:cubicBezTo>
                      <a:cubicBezTo>
                        <a:pt x="0" y="36549"/>
                        <a:pt x="4926" y="17929"/>
                        <a:pt x="4926" y="0"/>
                      </a:cubicBezTo>
                    </a:path>
                  </a:pathLst>
                </a:cu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Isosceles Triangle 83"/>
                <p:cNvSpPr/>
                <p:nvPr/>
              </p:nvSpPr>
              <p:spPr>
                <a:xfrm>
                  <a:off x="3429000" y="3352800"/>
                  <a:ext cx="457200" cy="381000"/>
                </a:xfrm>
                <a:prstGeom prst="triangl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Oval 2"/>
                <p:cNvSpPr/>
                <p:nvPr/>
              </p:nvSpPr>
              <p:spPr>
                <a:xfrm>
                  <a:off x="3048000" y="3505200"/>
                  <a:ext cx="990600" cy="914400"/>
                </a:xfrm>
                <a:prstGeom prst="ellips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Isosceles Triangle 85"/>
                <p:cNvSpPr/>
                <p:nvPr/>
              </p:nvSpPr>
              <p:spPr>
                <a:xfrm>
                  <a:off x="3124200" y="3352800"/>
                  <a:ext cx="457200" cy="381000"/>
                </a:xfrm>
                <a:prstGeom prst="triangl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7" name="Oval 86"/>
                <p:cNvSpPr/>
                <p:nvPr/>
              </p:nvSpPr>
              <p:spPr>
                <a:xfrm flipH="1">
                  <a:off x="3810000" y="3733800"/>
                  <a:ext cx="76200" cy="304800"/>
                </a:xfrm>
                <a:prstGeom prst="ellipse">
                  <a:avLst/>
                </a:pr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88" name="Group 25"/>
                <p:cNvGrpSpPr/>
                <p:nvPr/>
              </p:nvGrpSpPr>
              <p:grpSpPr>
                <a:xfrm>
                  <a:off x="2971800" y="46482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102" name="Straight Connector 101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4" name="Oval 103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89" name="Group 26"/>
                <p:cNvGrpSpPr/>
                <p:nvPr/>
              </p:nvGrpSpPr>
              <p:grpSpPr>
                <a:xfrm>
                  <a:off x="3124200" y="44958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99" name="Straight Connector 98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1" name="Oval 100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90" name="Group 30"/>
                <p:cNvGrpSpPr/>
                <p:nvPr/>
              </p:nvGrpSpPr>
              <p:grpSpPr>
                <a:xfrm>
                  <a:off x="2438400" y="45720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96" name="Straight Connector 95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98" name="Oval 97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91" name="Group 34"/>
                <p:cNvGrpSpPr/>
                <p:nvPr/>
              </p:nvGrpSpPr>
              <p:grpSpPr>
                <a:xfrm>
                  <a:off x="2209800" y="46482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93" name="Straight Connector 92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95" name="Oval 94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92" name="Oval 1"/>
                <p:cNvSpPr/>
                <p:nvPr/>
              </p:nvSpPr>
              <p:spPr>
                <a:xfrm>
                  <a:off x="1752600" y="3810000"/>
                  <a:ext cx="1676400" cy="914400"/>
                </a:xfrm>
                <a:prstGeom prst="ellips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82" name="Flowchart: Merge 81"/>
              <p:cNvSpPr/>
              <p:nvPr/>
            </p:nvSpPr>
            <p:spPr>
              <a:xfrm>
                <a:off x="2514600" y="5943600"/>
                <a:ext cx="152400" cy="152400"/>
              </a:xfrm>
              <a:prstGeom prst="flowChartMerge">
                <a:avLst/>
              </a:prstGeom>
              <a:solidFill>
                <a:srgbClr val="F97F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0" name="Flowchart: Punched Tape 129"/>
            <p:cNvSpPr/>
            <p:nvPr/>
          </p:nvSpPr>
          <p:spPr>
            <a:xfrm rot="16200000">
              <a:off x="3009900" y="3390900"/>
              <a:ext cx="990600" cy="762000"/>
            </a:xfrm>
            <a:prstGeom prst="flowChartPunchedTap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Jack</a:t>
              </a:r>
              <a:endParaRPr lang="en-US" dirty="0"/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0" y="5127812"/>
            <a:ext cx="2698820" cy="1730188"/>
            <a:chOff x="0" y="5127812"/>
            <a:chExt cx="2698820" cy="1730188"/>
          </a:xfrm>
        </p:grpSpPr>
        <p:grpSp>
          <p:nvGrpSpPr>
            <p:cNvPr id="105" name="Group 104"/>
            <p:cNvGrpSpPr/>
            <p:nvPr/>
          </p:nvGrpSpPr>
          <p:grpSpPr>
            <a:xfrm>
              <a:off x="0" y="5127812"/>
              <a:ext cx="2698820" cy="1730188"/>
              <a:chOff x="0" y="5127812"/>
              <a:chExt cx="2698820" cy="1730188"/>
            </a:xfrm>
          </p:grpSpPr>
          <p:grpSp>
            <p:nvGrpSpPr>
              <p:cNvPr id="106" name="Group 38"/>
              <p:cNvGrpSpPr/>
              <p:nvPr/>
            </p:nvGrpSpPr>
            <p:grpSpPr>
              <a:xfrm>
                <a:off x="0" y="5127812"/>
                <a:ext cx="2698820" cy="1730188"/>
                <a:chOff x="1339780" y="3299012"/>
                <a:chExt cx="2698820" cy="1730188"/>
              </a:xfrm>
            </p:grpSpPr>
            <p:sp>
              <p:nvSpPr>
                <p:cNvPr id="108" name="Freeform 107"/>
                <p:cNvSpPr/>
                <p:nvPr/>
              </p:nvSpPr>
              <p:spPr>
                <a:xfrm>
                  <a:off x="1339780" y="3299012"/>
                  <a:ext cx="560738" cy="770964"/>
                </a:xfrm>
                <a:custGeom>
                  <a:avLst/>
                  <a:gdLst>
                    <a:gd name="connsiteX0" fmla="*/ 560738 w 560738"/>
                    <a:gd name="connsiteY0" fmla="*/ 770964 h 770964"/>
                    <a:gd name="connsiteX1" fmla="*/ 506949 w 560738"/>
                    <a:gd name="connsiteY1" fmla="*/ 753035 h 770964"/>
                    <a:gd name="connsiteX2" fmla="*/ 435232 w 560738"/>
                    <a:gd name="connsiteY2" fmla="*/ 627529 h 770964"/>
                    <a:gd name="connsiteX3" fmla="*/ 381444 w 560738"/>
                    <a:gd name="connsiteY3" fmla="*/ 376517 h 770964"/>
                    <a:gd name="connsiteX4" fmla="*/ 238008 w 560738"/>
                    <a:gd name="connsiteY4" fmla="*/ 286870 h 770964"/>
                    <a:gd name="connsiteX5" fmla="*/ 148361 w 560738"/>
                    <a:gd name="connsiteY5" fmla="*/ 215153 h 770964"/>
                    <a:gd name="connsiteX6" fmla="*/ 94573 w 560738"/>
                    <a:gd name="connsiteY6" fmla="*/ 179294 h 770964"/>
                    <a:gd name="connsiteX7" fmla="*/ 4926 w 560738"/>
                    <a:gd name="connsiteY7" fmla="*/ 53788 h 770964"/>
                    <a:gd name="connsiteX8" fmla="*/ 4926 w 560738"/>
                    <a:gd name="connsiteY8" fmla="*/ 0 h 7709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60738" h="770964">
                      <a:moveTo>
                        <a:pt x="560738" y="770964"/>
                      </a:moveTo>
                      <a:cubicBezTo>
                        <a:pt x="542808" y="764988"/>
                        <a:pt x="521468" y="765134"/>
                        <a:pt x="506949" y="753035"/>
                      </a:cubicBezTo>
                      <a:cubicBezTo>
                        <a:pt x="456851" y="711287"/>
                        <a:pt x="453105" y="681149"/>
                        <a:pt x="435232" y="627529"/>
                      </a:cubicBezTo>
                      <a:cubicBezTo>
                        <a:pt x="430589" y="576461"/>
                        <a:pt x="448944" y="430517"/>
                        <a:pt x="381444" y="376517"/>
                      </a:cubicBezTo>
                      <a:cubicBezTo>
                        <a:pt x="337417" y="341295"/>
                        <a:pt x="282035" y="322091"/>
                        <a:pt x="238008" y="286870"/>
                      </a:cubicBezTo>
                      <a:cubicBezTo>
                        <a:pt x="208126" y="262964"/>
                        <a:pt x="178975" y="238114"/>
                        <a:pt x="148361" y="215153"/>
                      </a:cubicBezTo>
                      <a:cubicBezTo>
                        <a:pt x="131122" y="202224"/>
                        <a:pt x="111127" y="193089"/>
                        <a:pt x="94573" y="179294"/>
                      </a:cubicBezTo>
                      <a:cubicBezTo>
                        <a:pt x="51615" y="143496"/>
                        <a:pt x="20787" y="109300"/>
                        <a:pt x="4926" y="53788"/>
                      </a:cubicBezTo>
                      <a:cubicBezTo>
                        <a:pt x="0" y="36549"/>
                        <a:pt x="4926" y="17929"/>
                        <a:pt x="4926" y="0"/>
                      </a:cubicBezTo>
                    </a:path>
                  </a:pathLst>
                </a:cu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Isosceles Triangle 108"/>
                <p:cNvSpPr/>
                <p:nvPr/>
              </p:nvSpPr>
              <p:spPr>
                <a:xfrm>
                  <a:off x="3429000" y="3352800"/>
                  <a:ext cx="457200" cy="381000"/>
                </a:xfrm>
                <a:prstGeom prst="triangl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0" name="Oval 2"/>
                <p:cNvSpPr/>
                <p:nvPr/>
              </p:nvSpPr>
              <p:spPr>
                <a:xfrm>
                  <a:off x="3048000" y="3505200"/>
                  <a:ext cx="990600" cy="914400"/>
                </a:xfrm>
                <a:prstGeom prst="ellips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Isosceles Triangle 110"/>
                <p:cNvSpPr/>
                <p:nvPr/>
              </p:nvSpPr>
              <p:spPr>
                <a:xfrm>
                  <a:off x="3124200" y="3352800"/>
                  <a:ext cx="457200" cy="381000"/>
                </a:xfrm>
                <a:prstGeom prst="triangl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Oval 111"/>
                <p:cNvSpPr/>
                <p:nvPr/>
              </p:nvSpPr>
              <p:spPr>
                <a:xfrm flipH="1">
                  <a:off x="3810000" y="3733800"/>
                  <a:ext cx="76200" cy="304800"/>
                </a:xfrm>
                <a:prstGeom prst="ellipse">
                  <a:avLst/>
                </a:pr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13" name="Group 25"/>
                <p:cNvGrpSpPr/>
                <p:nvPr/>
              </p:nvGrpSpPr>
              <p:grpSpPr>
                <a:xfrm>
                  <a:off x="2971800" y="46482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127" name="Straight Connector 126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Straight Connector 127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9" name="Oval 128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14" name="Group 26"/>
                <p:cNvGrpSpPr/>
                <p:nvPr/>
              </p:nvGrpSpPr>
              <p:grpSpPr>
                <a:xfrm>
                  <a:off x="3124200" y="44958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124" name="Straight Connector 123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Straight Connector 124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6" name="Oval 125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15" name="Group 30"/>
                <p:cNvGrpSpPr/>
                <p:nvPr/>
              </p:nvGrpSpPr>
              <p:grpSpPr>
                <a:xfrm>
                  <a:off x="2438400" y="45720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121" name="Straight Connector 120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3" name="Oval 122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16" name="Group 34"/>
                <p:cNvGrpSpPr/>
                <p:nvPr/>
              </p:nvGrpSpPr>
              <p:grpSpPr>
                <a:xfrm>
                  <a:off x="2209800" y="4648200"/>
                  <a:ext cx="229394" cy="381000"/>
                  <a:chOff x="5561806" y="4419600"/>
                  <a:chExt cx="229394" cy="381000"/>
                </a:xfrm>
              </p:grpSpPr>
              <p:cxnSp>
                <p:nvCxnSpPr>
                  <p:cNvPr id="118" name="Straight Connector 117"/>
                  <p:cNvCxnSpPr/>
                  <p:nvPr/>
                </p:nvCxnSpPr>
                <p:spPr>
                  <a:xfrm rot="5400000" flipH="1" flipV="1">
                    <a:off x="5410200" y="4572000"/>
                    <a:ext cx="304800" cy="1588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Straight Connector 118"/>
                  <p:cNvCxnSpPr/>
                  <p:nvPr/>
                </p:nvCxnSpPr>
                <p:spPr>
                  <a:xfrm rot="16200000" flipV="1">
                    <a:off x="5429250" y="4552950"/>
                    <a:ext cx="304800" cy="38100"/>
                  </a:xfrm>
                  <a:prstGeom prst="line">
                    <a:avLst/>
                  </a:prstGeom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0" name="Oval 119"/>
                  <p:cNvSpPr/>
                  <p:nvPr/>
                </p:nvSpPr>
                <p:spPr>
                  <a:xfrm>
                    <a:off x="5562600" y="4648200"/>
                    <a:ext cx="228600" cy="1524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</a:schemeClr>
                  </a:solidFill>
                  <a:ln>
                    <a:solidFill>
                      <a:schemeClr val="tx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17" name="Oval 1"/>
                <p:cNvSpPr/>
                <p:nvPr/>
              </p:nvSpPr>
              <p:spPr>
                <a:xfrm>
                  <a:off x="1752600" y="3810000"/>
                  <a:ext cx="1676400" cy="914400"/>
                </a:xfrm>
                <a:prstGeom prst="ellipse">
                  <a:avLst/>
                </a:prstGeom>
                <a:solidFill>
                  <a:schemeClr val="tx1">
                    <a:lumMod val="65000"/>
                  </a:schemeClr>
                </a:solidFill>
                <a:ln>
                  <a:solidFill>
                    <a:schemeClr val="tx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7" name="Flowchart: Merge 106"/>
              <p:cNvSpPr/>
              <p:nvPr/>
            </p:nvSpPr>
            <p:spPr>
              <a:xfrm>
                <a:off x="2514600" y="5943600"/>
                <a:ext cx="152400" cy="152400"/>
              </a:xfrm>
              <a:prstGeom prst="flowChartMerge">
                <a:avLst/>
              </a:prstGeom>
              <a:solidFill>
                <a:srgbClr val="F97F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1" name="Flowchart: Punched Tape 130"/>
            <p:cNvSpPr/>
            <p:nvPr/>
          </p:nvSpPr>
          <p:spPr>
            <a:xfrm rot="16200000">
              <a:off x="723900" y="5753100"/>
              <a:ext cx="990600" cy="762000"/>
            </a:xfrm>
            <a:prstGeom prst="flowChartPunchedTap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Jack</a:t>
              </a:r>
              <a:endParaRPr lang="en-US" dirty="0"/>
            </a:p>
          </p:txBody>
        </p:sp>
      </p:grpSp>
      <p:sp>
        <p:nvSpPr>
          <p:cNvPr id="134" name="Rectangle 133"/>
          <p:cNvSpPr/>
          <p:nvPr/>
        </p:nvSpPr>
        <p:spPr>
          <a:xfrm>
            <a:off x="0" y="0"/>
            <a:ext cx="4918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" pitchFamily="2" charset="2"/>
              </a:rPr>
              <a:t> Jack in a box! 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6" name="Arc 65"/>
          <p:cNvSpPr/>
          <p:nvPr/>
        </p:nvSpPr>
        <p:spPr>
          <a:xfrm rot="9421092">
            <a:off x="5376317" y="3699916"/>
            <a:ext cx="762000" cy="762000"/>
          </a:xfrm>
          <a:prstGeom prst="arc">
            <a:avLst>
              <a:gd name="adj1" fmla="val 15714296"/>
              <a:gd name="adj2" fmla="val 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79191E-6 L -0.32083 0.36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" y="1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9 0.00393 L -0.0309 -0.3290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87283E-6 C 0.00972 0.00069 0.01945 0.00116 0.02917 0.00231 C 0.03282 0.00278 0.03907 0.00023 0.04011 0.00486 C 0.04393 0.02104 0.03959 0.03908 0.04184 0.05572 C 0.04219 0.05827 0.04532 0.0578 0.04722 0.05804 C 0.07014 0.06035 0.07518 0.06035 0.09097 0.06035 " pathEditMode="relative" ptsTypes="fffffA">
                                      <p:cBhvr>
                                        <p:cTn id="22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others 1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9784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0" y="15240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0" y="53340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657600" y="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0" y="571500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 flipH="1" flipV="1">
            <a:off x="5105400" y="6629400"/>
            <a:ext cx="228600" cy="228600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8915400" y="91440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8915400" y="647700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8915400" y="6096000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3.33333E-6 0.35949 L 0.17083 0.35949 L 0.17083 -0.04491 L 0.1059 -0.04491 L 0.11493 0.30231 L 0.05746 0.30231 L 0.05746 -0.04977 " pathEditMode="relative" rAng="0" ptsTypes="AAAAAA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1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7 L -0.25174 -3.7037E-7 L -0.25174 0.70579 L 0.03437 0.70579 L 0.03437 0.65532 L -0.18976 0.65532 L -0.18976 0.05069 L 0.03437 0.05069 L 0.02587 0.11042 L -0.13976 0.11042 L -0.13976 0.5956 L 0.03785 0.5956 L 0.03785 0.54259 L -0.07761 0.54028 L -0.07761 0.1588 L 0.02917 0.1588 L 0.02917 0.21852 L -0.02587 0.21852 L -0.02587 0.48982 L 0.02066 0.4875 " pathEditMode="relative" ptsTypes="AAAAAAAAAAAAAAAAAAAA">
                                      <p:cBhvr>
                                        <p:cTn id="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8.67362E-19 L 7.5E-6 -0.33333 L -0.15867 -0.33333 L -0.15867 0.06204 L -0.10347 0.06204 L -0.10867 -0.27824 L -0.0552 -0.27824 L -0.05347 0.05741 " pathEditMode="relative" ptsTypes="AAAAAAAA">
                                      <p:cBhvr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4323 0 L 0.24149 -0.71481 L -0.02761 -0.71481 L -0.02761 -0.65046 L 0.18107 -0.65046 L 0.18107 -0.06203 L -0.03091 -0.06898 L -0.03264 -0.1125 L 0.12239 -0.1125 L 0.12239 -0.60231 L -0.03091 -0.60231 L -0.02934 -0.54467 L 0.06909 -0.54236 L 0.06909 -0.16782 L -0.03438 -0.16782 L -0.03438 -0.2206 L 0.01562 -0.2206 L 0.01562 -0.49421 L -0.02761 -0.49421 " pathEditMode="relative" ptsTypes="AAAAAAAAAAAAAAAAAAAA">
                                      <p:cBhvr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71676E-6 L -0.29809 -2.71676E-6 L -0.29809 -0.36809 L -0.68177 -0.36809 L -0.68177 -0.00485 L -1.00174 -0.00485 " pathEditMode="relative" ptsTypes="AAAAAA">
                                      <p:cBhvr>
                                        <p:cTn id="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93064E-6 L -0.35816 -3.93064E-6 L -0.35816 -0.37526 L -0.63455 -0.37526 L -0.63628 -3.93064E-6 L -1.00538 -0.00231 " pathEditMode="relative" ptsTypes="AAAAAA">
                                      <p:cBhvr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86127E-6 L 0.29271 -7.86127E-6 L 0.29271 0.37757 L 0.67448 0.37757 L 0.67448 0.00485 L 0.99809 0.00485 " pathEditMode="relative" ptsTypes="AAAAAA">
                                      <p:cBhvr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86127E-6 L 0.34913 7.86127E-6 L 0.34913 0.38012 L 0.62725 0.38012 L 0.62725 0.00255 L 1.00364 0.00255 " pathEditMode="relative" ptsTypes="AAAAAA">
                                      <p:cBhvr>
                                        <p:cTn id="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1" animBg="1"/>
      <p:bldP spid="27" grpId="0" animBg="1"/>
      <p:bldP spid="28" grpId="0" animBg="1"/>
      <p:bldP spid="29" grpId="0" animBg="1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3124200"/>
            <a:ext cx="2712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 End!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6.35838E-7 C -0.00833 -0.17873 0.09653 -0.33341 0.23733 -0.34405 C 0.37188 -0.35746 0.49757 -0.23769 0.50608 -0.06405 C 0.51667 0.09572 0.4283 0.24532 0.30226 0.25595 C 0.18698 0.26405 0.07761 0.16532 0.06927 0.01619 C 0.06094 -0.12 0.13455 -0.24832 0.24132 -0.25896 C 0.34011 -0.26682 0.43264 -0.18381 0.43889 -0.05896 C 0.44514 0.05318 0.38646 0.16254 0.29827 0.16786 C 0.21841 0.17595 0.14289 0.11214 0.13629 0.01064 C 0.1323 -0.08023 0.17639 -0.16809 0.24566 -0.17318 C 0.3066 -0.17873 0.36754 -0.13064 0.37188 -0.05364 C 0.37587 0.01341 0.34445 0.07723 0.29375 0.08278 C 0.25191 0.08786 0.20782 0.05873 0.20556 0.00555 C 0.20157 -0.03769 0.21841 -0.08301 0.24966 -0.08809 C 0.27518 -0.08809 0.30035 -0.07746 0.30434 -0.04832 C 0.3066 -0.02913 0.30226 -0.01064 0.28976 -0.00277 C 0.28368 -6.35838E-7 0.27917 -6.35838E-7 0.27309 -0.00277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" y="-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1205</TotalTime>
  <Words>101</Words>
  <Application>Microsoft Office PowerPoint</Application>
  <PresentationFormat>On-screen Show (4:3)</PresentationFormat>
  <Paragraphs>26</Paragraphs>
  <Slides>18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TUSD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tftest</dc:creator>
  <cp:lastModifiedBy>Jan</cp:lastModifiedBy>
  <cp:revision>83</cp:revision>
  <dcterms:created xsi:type="dcterms:W3CDTF">2009-07-22T21:38:47Z</dcterms:created>
  <dcterms:modified xsi:type="dcterms:W3CDTF">2009-07-24T08:08:49Z</dcterms:modified>
</cp:coreProperties>
</file>